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6"/>
  </p:notesMasterIdLst>
  <p:handoutMasterIdLst>
    <p:handoutMasterId r:id="rId27"/>
  </p:handoutMasterIdLst>
  <p:sldIdLst>
    <p:sldId id="257" r:id="rId3"/>
    <p:sldId id="288" r:id="rId4"/>
    <p:sldId id="287" r:id="rId5"/>
    <p:sldId id="281" r:id="rId6"/>
    <p:sldId id="292" r:id="rId7"/>
    <p:sldId id="264" r:id="rId8"/>
    <p:sldId id="291" r:id="rId9"/>
    <p:sldId id="293" r:id="rId10"/>
    <p:sldId id="296" r:id="rId11"/>
    <p:sldId id="297" r:id="rId12"/>
    <p:sldId id="298" r:id="rId13"/>
    <p:sldId id="299" r:id="rId14"/>
    <p:sldId id="294" r:id="rId15"/>
    <p:sldId id="300" r:id="rId16"/>
    <p:sldId id="309" r:id="rId17"/>
    <p:sldId id="303" r:id="rId18"/>
    <p:sldId id="304" r:id="rId19"/>
    <p:sldId id="305" r:id="rId20"/>
    <p:sldId id="302" r:id="rId21"/>
    <p:sldId id="295" r:id="rId22"/>
    <p:sldId id="306" r:id="rId23"/>
    <p:sldId id="308" r:id="rId24"/>
    <p:sldId id="286" r:id="rId25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2F5D"/>
    <a:srgbClr val="BD9F21"/>
    <a:srgbClr val="FFC864"/>
    <a:srgbClr val="FFBE64"/>
    <a:srgbClr val="F0AA46"/>
    <a:srgbClr val="F0A050"/>
    <a:srgbClr val="FFB464"/>
    <a:srgbClr val="FABE5A"/>
    <a:srgbClr val="F0A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79" autoAdjust="0"/>
    <p:restoredTop sz="91811" autoAdjust="0"/>
  </p:normalViewPr>
  <p:slideViewPr>
    <p:cSldViewPr snapToGrid="0" snapToObjects="1">
      <p:cViewPr>
        <p:scale>
          <a:sx n="94" d="100"/>
          <a:sy n="94" d="100"/>
        </p:scale>
        <p:origin x="2600" y="1248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1" Type="http://schemas.openxmlformats.org/officeDocument/2006/relationships/image" Target="../media/image9.jpeg"/><Relationship Id="rId2" Type="http://schemas.openxmlformats.org/officeDocument/2006/relationships/image" Target="../media/image10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1" Type="http://schemas.openxmlformats.org/officeDocument/2006/relationships/image" Target="../media/image9.jpeg"/><Relationship Id="rId2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 smtClean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 smtClean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 smtClean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 smtClean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 smtClean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 smtClean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 smtClean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B62EB011-081E-0F44-90F2-EFCDBA32EAA6}" type="pres">
      <dgm:prSet presAssocID="{CA6928B7-E291-794B-ACD9-E1BDAF132E2C}" presName="sibTrans" presStyleLbl="sibTrans1D1" presStyleIdx="0" presStyleCnt="6"/>
      <dgm:spPr/>
      <dgm:t>
        <a:bodyPr/>
        <a:lstStyle/>
        <a:p>
          <a:endParaRPr lang="en-GB"/>
        </a:p>
      </dgm:t>
    </dgm:pt>
    <dgm:pt modelId="{AC66CBC6-9FF9-5F42-9D31-516DD27C1D5E}" type="pres">
      <dgm:prSet presAssocID="{CA6928B7-E291-794B-ACD9-E1BDAF132E2C}" presName="connectorText" presStyleLbl="sibTrans1D1" presStyleIdx="0" presStyleCnt="6"/>
      <dgm:spPr/>
      <dgm:t>
        <a:bodyPr/>
        <a:lstStyle/>
        <a:p>
          <a:endParaRPr lang="en-GB"/>
        </a:p>
      </dgm:t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BFC6891-3841-9748-8112-69F70E9670FA}" type="pres">
      <dgm:prSet presAssocID="{21CF1DF3-F491-074B-8E92-4D11E809D868}" presName="sibTrans" presStyleLbl="sibTrans1D1" presStyleIdx="1" presStyleCnt="6"/>
      <dgm:spPr/>
      <dgm:t>
        <a:bodyPr/>
        <a:lstStyle/>
        <a:p>
          <a:endParaRPr lang="en-GB"/>
        </a:p>
      </dgm:t>
    </dgm:pt>
    <dgm:pt modelId="{6A1A8E10-C5CA-3146-9E5B-E641A332893E}" type="pres">
      <dgm:prSet presAssocID="{21CF1DF3-F491-074B-8E92-4D11E809D868}" presName="connectorText" presStyleLbl="sibTrans1D1" presStyleIdx="1" presStyleCnt="6"/>
      <dgm:spPr/>
      <dgm:t>
        <a:bodyPr/>
        <a:lstStyle/>
        <a:p>
          <a:endParaRPr lang="en-GB"/>
        </a:p>
      </dgm:t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14AE2AF-F131-274F-A422-0ACA27B997A4}" type="pres">
      <dgm:prSet presAssocID="{50C898E1-3ED7-7743-9882-EE28F96D39B9}" presName="sibTrans" presStyleLbl="sibTrans1D1" presStyleIdx="2" presStyleCnt="6"/>
      <dgm:spPr/>
      <dgm:t>
        <a:bodyPr/>
        <a:lstStyle/>
        <a:p>
          <a:endParaRPr lang="en-GB"/>
        </a:p>
      </dgm:t>
    </dgm:pt>
    <dgm:pt modelId="{7109D2BA-193C-0045-A66F-69F9AFDEC268}" type="pres">
      <dgm:prSet presAssocID="{50C898E1-3ED7-7743-9882-EE28F96D39B9}" presName="connectorText" presStyleLbl="sibTrans1D1" presStyleIdx="2" presStyleCnt="6"/>
      <dgm:spPr/>
      <dgm:t>
        <a:bodyPr/>
        <a:lstStyle/>
        <a:p>
          <a:endParaRPr lang="en-GB"/>
        </a:p>
      </dgm:t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096A910-3D2F-854D-9735-5BF2BBA2B2E2}" type="pres">
      <dgm:prSet presAssocID="{CD8A7774-0122-7F42-8510-417A96B11EFE}" presName="sibTrans" presStyleLbl="sibTrans1D1" presStyleIdx="3" presStyleCnt="6"/>
      <dgm:spPr/>
      <dgm:t>
        <a:bodyPr/>
        <a:lstStyle/>
        <a:p>
          <a:endParaRPr lang="en-GB"/>
        </a:p>
      </dgm:t>
    </dgm:pt>
    <dgm:pt modelId="{E24F4ECD-72FA-C448-9092-D67692F182A3}" type="pres">
      <dgm:prSet presAssocID="{CD8A7774-0122-7F42-8510-417A96B11EFE}" presName="connectorText" presStyleLbl="sibTrans1D1" presStyleIdx="3" presStyleCnt="6"/>
      <dgm:spPr/>
      <dgm:t>
        <a:bodyPr/>
        <a:lstStyle/>
        <a:p>
          <a:endParaRPr lang="en-GB"/>
        </a:p>
      </dgm:t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31288AB-78A7-6947-A6D1-003690D5A90D}" type="pres">
      <dgm:prSet presAssocID="{E7C5CD71-0E98-F249-9239-E056C929234F}" presName="sibTrans" presStyleLbl="sibTrans1D1" presStyleIdx="4" presStyleCnt="6"/>
      <dgm:spPr/>
      <dgm:t>
        <a:bodyPr/>
        <a:lstStyle/>
        <a:p>
          <a:endParaRPr lang="en-GB"/>
        </a:p>
      </dgm:t>
    </dgm:pt>
    <dgm:pt modelId="{FB22AFC9-5964-C14C-AE8D-FF209175287B}" type="pres">
      <dgm:prSet presAssocID="{E7C5CD71-0E98-F249-9239-E056C929234F}" presName="connectorText" presStyleLbl="sibTrans1D1" presStyleIdx="4" presStyleCnt="6"/>
      <dgm:spPr/>
      <dgm:t>
        <a:bodyPr/>
        <a:lstStyle/>
        <a:p>
          <a:endParaRPr lang="en-GB"/>
        </a:p>
      </dgm:t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F3DDECF-828B-4D46-BE56-090173E7C320}" type="pres">
      <dgm:prSet presAssocID="{8DB8F359-E782-9448-B21E-533F6B66357F}" presName="sibTrans" presStyleLbl="sibTrans1D1" presStyleIdx="5" presStyleCnt="6"/>
      <dgm:spPr/>
      <dgm:t>
        <a:bodyPr/>
        <a:lstStyle/>
        <a:p>
          <a:endParaRPr lang="en-GB"/>
        </a:p>
      </dgm:t>
    </dgm:pt>
    <dgm:pt modelId="{4ECE4184-DC8F-A04E-B477-CD24AEE2B575}" type="pres">
      <dgm:prSet presAssocID="{8DB8F359-E782-9448-B21E-533F6B66357F}" presName="connectorText" presStyleLbl="sibTrans1D1" presStyleIdx="5" presStyleCnt="6"/>
      <dgm:spPr/>
      <dgm:t>
        <a:bodyPr/>
        <a:lstStyle/>
        <a:p>
          <a:endParaRPr lang="en-GB"/>
        </a:p>
      </dgm:t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F2AA6C-3D81-DD4A-B0F3-A0E53D3BD69F}" type="doc">
      <dgm:prSet loTypeId="urn:microsoft.com/office/officeart/2008/layout/BendingPictureCaptionList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2E2B7FD9-7D78-4643-BF6F-9AA685702C07}">
      <dgm:prSet phldrT="[Text]"/>
      <dgm:spPr/>
      <dgm:t>
        <a:bodyPr/>
        <a:lstStyle/>
        <a:p>
          <a:r>
            <a:rPr lang="de-DE" dirty="0" smtClean="0"/>
            <a:t>Christoph K.</a:t>
          </a:r>
          <a:endParaRPr dirty="0"/>
        </a:p>
      </dgm:t>
    </dgm:pt>
    <dgm:pt modelId="{312A6742-8FAE-A748-9AAF-15DD25C8F959}" type="parTrans" cxnId="{15837AC3-96A1-0449-B7F2-C4725FD85313}">
      <dgm:prSet/>
      <dgm:spPr/>
      <dgm:t>
        <a:bodyPr/>
        <a:lstStyle/>
        <a:p>
          <a:endParaRPr/>
        </a:p>
      </dgm:t>
    </dgm:pt>
    <dgm:pt modelId="{4BC1A019-9FC3-B847-94BD-360E53EB825B}" type="sibTrans" cxnId="{15837AC3-96A1-0449-B7F2-C4725FD85313}">
      <dgm:prSet/>
      <dgm:spPr/>
      <dgm:t>
        <a:bodyPr/>
        <a:lstStyle/>
        <a:p>
          <a:endParaRPr/>
        </a:p>
      </dgm:t>
    </dgm:pt>
    <dgm:pt modelId="{EB0187F9-E976-594A-92C6-1E3CEF6A7C8F}">
      <dgm:prSet/>
      <dgm:spPr/>
      <dgm:t>
        <a:bodyPr/>
        <a:lstStyle/>
        <a:p>
          <a:r>
            <a:rPr lang="de-DE" dirty="0" smtClean="0"/>
            <a:t>Dokumentation </a:t>
          </a:r>
          <a:endParaRPr dirty="0"/>
        </a:p>
      </dgm:t>
    </dgm:pt>
    <dgm:pt modelId="{5A06D8E1-0A12-644A-B1F8-0E70B8595588}" type="parTrans" cxnId="{CA4FAD0C-FE44-074D-B97D-A430D1FB8201}">
      <dgm:prSet/>
      <dgm:spPr/>
      <dgm:t>
        <a:bodyPr/>
        <a:lstStyle/>
        <a:p>
          <a:endParaRPr/>
        </a:p>
      </dgm:t>
    </dgm:pt>
    <dgm:pt modelId="{EEFEBD03-80DA-D347-9702-B0D251318029}" type="sibTrans" cxnId="{CA4FAD0C-FE44-074D-B97D-A430D1FB8201}">
      <dgm:prSet/>
      <dgm:spPr/>
      <dgm:t>
        <a:bodyPr/>
        <a:lstStyle/>
        <a:p>
          <a:endParaRPr/>
        </a:p>
      </dgm:t>
    </dgm:pt>
    <dgm:pt modelId="{45575832-B0A1-B94F-8EB7-8F0EAB89DE7A}">
      <dgm:prSet/>
      <dgm:spPr/>
      <dgm:t>
        <a:bodyPr/>
        <a:lstStyle/>
        <a:p>
          <a:r>
            <a:rPr lang="de-DE" dirty="0" smtClean="0"/>
            <a:t>Tests</a:t>
          </a:r>
          <a:endParaRPr dirty="0"/>
        </a:p>
      </dgm:t>
    </dgm:pt>
    <dgm:pt modelId="{B8BB46A8-07C8-CA4A-885C-12D14EE36232}" type="parTrans" cxnId="{A1555692-1852-BA43-928F-8636075A208B}">
      <dgm:prSet/>
      <dgm:spPr/>
      <dgm:t>
        <a:bodyPr/>
        <a:lstStyle/>
        <a:p>
          <a:endParaRPr/>
        </a:p>
      </dgm:t>
    </dgm:pt>
    <dgm:pt modelId="{0494135A-5208-4D4E-9A9A-FCB0EB348359}" type="sibTrans" cxnId="{A1555692-1852-BA43-928F-8636075A208B}">
      <dgm:prSet/>
      <dgm:spPr/>
      <dgm:t>
        <a:bodyPr/>
        <a:lstStyle/>
        <a:p>
          <a:endParaRPr/>
        </a:p>
      </dgm:t>
    </dgm:pt>
    <dgm:pt modelId="{E78416D4-3C22-A243-9F9B-7348AF5516FD}">
      <dgm:prSet phldrT="[Text]"/>
      <dgm:spPr/>
      <dgm:t>
        <a:bodyPr/>
        <a:lstStyle/>
        <a:p>
          <a:r>
            <a:rPr lang="de-DE" dirty="0" smtClean="0"/>
            <a:t>Christoph S.</a:t>
          </a:r>
          <a:endParaRPr dirty="0"/>
        </a:p>
      </dgm:t>
    </dgm:pt>
    <dgm:pt modelId="{D82CB97F-0E0D-3144-B7FC-1C4F2BB92122}" type="parTrans" cxnId="{843A6E4E-2E43-2845-A32D-DECAB931F20D}">
      <dgm:prSet/>
      <dgm:spPr/>
      <dgm:t>
        <a:bodyPr/>
        <a:lstStyle/>
        <a:p>
          <a:endParaRPr/>
        </a:p>
      </dgm:t>
    </dgm:pt>
    <dgm:pt modelId="{8BEA58C0-221F-984A-9A33-B673CABE1FEB}" type="sibTrans" cxnId="{843A6E4E-2E43-2845-A32D-DECAB931F20D}">
      <dgm:prSet/>
      <dgm:spPr/>
      <dgm:t>
        <a:bodyPr/>
        <a:lstStyle/>
        <a:p>
          <a:endParaRPr/>
        </a:p>
      </dgm:t>
    </dgm:pt>
    <dgm:pt modelId="{D4FFFAAE-4C51-AB4E-913E-2B63295F6180}">
      <dgm:prSet/>
      <dgm:spPr/>
      <dgm:t>
        <a:bodyPr/>
        <a:lstStyle/>
        <a:p>
          <a:r>
            <a:rPr lang="de-DE" dirty="0" smtClean="0"/>
            <a:t>Projektleitung</a:t>
          </a:r>
          <a:endParaRPr dirty="0"/>
        </a:p>
      </dgm:t>
    </dgm:pt>
    <dgm:pt modelId="{D1AEB473-4CF5-B341-96BF-6A89EBFA0EAC}" type="parTrans" cxnId="{6FB431AC-A6F8-3F47-AA22-202BEFAE0760}">
      <dgm:prSet/>
      <dgm:spPr/>
      <dgm:t>
        <a:bodyPr/>
        <a:lstStyle/>
        <a:p>
          <a:endParaRPr/>
        </a:p>
      </dgm:t>
    </dgm:pt>
    <dgm:pt modelId="{EE635398-5427-4643-B9A2-73326B9B0780}" type="sibTrans" cxnId="{6FB431AC-A6F8-3F47-AA22-202BEFAE0760}">
      <dgm:prSet/>
      <dgm:spPr/>
      <dgm:t>
        <a:bodyPr/>
        <a:lstStyle/>
        <a:p>
          <a:endParaRPr/>
        </a:p>
      </dgm:t>
    </dgm:pt>
    <dgm:pt modelId="{60E07505-5CA4-424C-AE01-A7602F6F382F}">
      <dgm:prSet/>
      <dgm:spPr/>
      <dgm:t>
        <a:bodyPr/>
        <a:lstStyle/>
        <a:p>
          <a:r>
            <a:rPr lang="de-DE" dirty="0" smtClean="0"/>
            <a:t>Entwicklung</a:t>
          </a:r>
          <a:endParaRPr dirty="0"/>
        </a:p>
      </dgm:t>
    </dgm:pt>
    <dgm:pt modelId="{5D91BDF3-8A3D-A54E-A9E1-4D541FFF0D20}" type="parTrans" cxnId="{96D329AF-1264-F246-9685-302AC9B9E910}">
      <dgm:prSet/>
      <dgm:spPr/>
      <dgm:t>
        <a:bodyPr/>
        <a:lstStyle/>
        <a:p>
          <a:endParaRPr/>
        </a:p>
      </dgm:t>
    </dgm:pt>
    <dgm:pt modelId="{3504F81A-ACB4-3B43-9121-DF0807B31F3C}" type="sibTrans" cxnId="{96D329AF-1264-F246-9685-302AC9B9E910}">
      <dgm:prSet/>
      <dgm:spPr/>
      <dgm:t>
        <a:bodyPr/>
        <a:lstStyle/>
        <a:p>
          <a:endParaRPr/>
        </a:p>
      </dgm:t>
    </dgm:pt>
    <dgm:pt modelId="{613641C1-D719-AE4E-A743-2953AFBB00F3}">
      <dgm:prSet phldrT="[Text]"/>
      <dgm:spPr/>
      <dgm:t>
        <a:bodyPr/>
        <a:lstStyle/>
        <a:p>
          <a:r>
            <a:rPr lang="de-DE" dirty="0" smtClean="0"/>
            <a:t>Ingo S.</a:t>
          </a:r>
          <a:endParaRPr dirty="0"/>
        </a:p>
      </dgm:t>
    </dgm:pt>
    <dgm:pt modelId="{84EFDC4D-AC00-624C-869E-60ACA1B95D35}" type="parTrans" cxnId="{3B6AB11C-9BCD-DD41-A3B3-5802BB676FFB}">
      <dgm:prSet/>
      <dgm:spPr/>
      <dgm:t>
        <a:bodyPr/>
        <a:lstStyle/>
        <a:p>
          <a:endParaRPr/>
        </a:p>
      </dgm:t>
    </dgm:pt>
    <dgm:pt modelId="{F835BF78-ECE1-7D40-86F5-DB7AE87BF640}" type="sibTrans" cxnId="{3B6AB11C-9BCD-DD41-A3B3-5802BB676FFB}">
      <dgm:prSet/>
      <dgm:spPr/>
      <dgm:t>
        <a:bodyPr/>
        <a:lstStyle/>
        <a:p>
          <a:endParaRPr/>
        </a:p>
      </dgm:t>
    </dgm:pt>
    <dgm:pt modelId="{28BA7728-6515-7A42-A23D-21C040E6A831}">
      <dgm:prSet phldrT="[Text]"/>
      <dgm:spPr/>
      <dgm:t>
        <a:bodyPr/>
        <a:lstStyle/>
        <a:p>
          <a:r>
            <a:rPr lang="de-DE" dirty="0" smtClean="0"/>
            <a:t>Matthias R.</a:t>
          </a:r>
          <a:endParaRPr dirty="0"/>
        </a:p>
      </dgm:t>
    </dgm:pt>
    <dgm:pt modelId="{213BF7A9-1535-0542-9BD0-7AE32101CFA2}" type="parTrans" cxnId="{6846CC7A-7D6A-6343-A055-976DBD260BEE}">
      <dgm:prSet/>
      <dgm:spPr/>
      <dgm:t>
        <a:bodyPr/>
        <a:lstStyle/>
        <a:p>
          <a:endParaRPr/>
        </a:p>
      </dgm:t>
    </dgm:pt>
    <dgm:pt modelId="{AFAF3931-3580-C248-ADC2-E0372F5ABAA3}" type="sibTrans" cxnId="{6846CC7A-7D6A-6343-A055-976DBD260BEE}">
      <dgm:prSet/>
      <dgm:spPr/>
      <dgm:t>
        <a:bodyPr/>
        <a:lstStyle/>
        <a:p>
          <a:endParaRPr/>
        </a:p>
      </dgm:t>
    </dgm:pt>
    <dgm:pt modelId="{1E3A156F-D0BF-5F43-9ADF-8898EF77D5D0}">
      <dgm:prSet/>
      <dgm:spPr/>
      <dgm:t>
        <a:bodyPr/>
        <a:lstStyle/>
        <a:p>
          <a:r>
            <a:rPr lang="de-DE" dirty="0" smtClean="0"/>
            <a:t>Dokumentation </a:t>
          </a:r>
          <a:endParaRPr dirty="0"/>
        </a:p>
      </dgm:t>
    </dgm:pt>
    <dgm:pt modelId="{DC858700-AD49-0D4C-BD77-0BD60C0E1678}" type="parTrans" cxnId="{E40DA3E0-ACA2-B74B-8457-DACAB7567AFA}">
      <dgm:prSet/>
      <dgm:spPr/>
      <dgm:t>
        <a:bodyPr/>
        <a:lstStyle/>
        <a:p>
          <a:endParaRPr/>
        </a:p>
      </dgm:t>
    </dgm:pt>
    <dgm:pt modelId="{597A15AC-6678-0F4C-8723-ED69735DEF73}" type="sibTrans" cxnId="{E40DA3E0-ACA2-B74B-8457-DACAB7567AFA}">
      <dgm:prSet/>
      <dgm:spPr/>
      <dgm:t>
        <a:bodyPr/>
        <a:lstStyle/>
        <a:p>
          <a:endParaRPr/>
        </a:p>
      </dgm:t>
    </dgm:pt>
    <dgm:pt modelId="{4DFB7A5F-711C-394E-B2CF-53B9CF847775}">
      <dgm:prSet/>
      <dgm:spPr/>
      <dgm:t>
        <a:bodyPr/>
        <a:lstStyle/>
        <a:p>
          <a:r>
            <a:rPr lang="de-DE" dirty="0" smtClean="0"/>
            <a:t>Design</a:t>
          </a:r>
          <a:endParaRPr dirty="0"/>
        </a:p>
      </dgm:t>
    </dgm:pt>
    <dgm:pt modelId="{76BF9C35-CF27-9543-8155-AFE2EA3BD19F}" type="parTrans" cxnId="{456895CB-E6D2-284A-9344-70E50B7A60DE}">
      <dgm:prSet/>
      <dgm:spPr/>
      <dgm:t>
        <a:bodyPr/>
        <a:lstStyle/>
        <a:p>
          <a:endParaRPr/>
        </a:p>
      </dgm:t>
    </dgm:pt>
    <dgm:pt modelId="{AE2C7F15-26DA-B944-BD7B-4530B32C949D}" type="sibTrans" cxnId="{456895CB-E6D2-284A-9344-70E50B7A60DE}">
      <dgm:prSet/>
      <dgm:spPr/>
      <dgm:t>
        <a:bodyPr/>
        <a:lstStyle/>
        <a:p>
          <a:endParaRPr/>
        </a:p>
      </dgm:t>
    </dgm:pt>
    <dgm:pt modelId="{18AACEED-4244-1240-A923-07CCC0D46771}">
      <dgm:prSet phldrT="[Text]"/>
      <dgm:spPr/>
      <dgm:t>
        <a:bodyPr/>
        <a:lstStyle/>
        <a:p>
          <a:r>
            <a:rPr lang="de-DE" dirty="0" err="1" smtClean="0"/>
            <a:t>Mockups</a:t>
          </a:r>
          <a:endParaRPr dirty="0"/>
        </a:p>
      </dgm:t>
    </dgm:pt>
    <dgm:pt modelId="{C6EAEB40-86E3-0E47-9017-2F8230D73BF2}" type="parTrans" cxnId="{D04BE636-BE5A-FC4E-90AE-CD6F1441BDD2}">
      <dgm:prSet/>
      <dgm:spPr/>
      <dgm:t>
        <a:bodyPr/>
        <a:lstStyle/>
        <a:p>
          <a:endParaRPr/>
        </a:p>
      </dgm:t>
    </dgm:pt>
    <dgm:pt modelId="{BB828793-5E2B-474F-BCFD-8DE62E35D789}" type="sibTrans" cxnId="{D04BE636-BE5A-FC4E-90AE-CD6F1441BDD2}">
      <dgm:prSet/>
      <dgm:spPr/>
      <dgm:t>
        <a:bodyPr/>
        <a:lstStyle/>
        <a:p>
          <a:endParaRPr/>
        </a:p>
      </dgm:t>
    </dgm:pt>
    <dgm:pt modelId="{EA2C81CC-D0E5-4A4A-AD08-F40AE7D11FC5}">
      <dgm:prSet phldrT="[Text]"/>
      <dgm:spPr/>
      <dgm:t>
        <a:bodyPr/>
        <a:lstStyle/>
        <a:p>
          <a:r>
            <a:rPr lang="de-DE" dirty="0" smtClean="0"/>
            <a:t>Entwicklung</a:t>
          </a:r>
          <a:endParaRPr dirty="0"/>
        </a:p>
      </dgm:t>
    </dgm:pt>
    <dgm:pt modelId="{C784D984-9DF7-BF46-ACAB-4798FAEC8C21}" type="parTrans" cxnId="{39C76FA3-3814-FF41-8D2C-5A36120FB7F5}">
      <dgm:prSet/>
      <dgm:spPr/>
      <dgm:t>
        <a:bodyPr/>
        <a:lstStyle/>
        <a:p>
          <a:endParaRPr/>
        </a:p>
      </dgm:t>
    </dgm:pt>
    <dgm:pt modelId="{C63C0BC7-A027-A343-A7FF-AB3C684F14ED}" type="sibTrans" cxnId="{39C76FA3-3814-FF41-8D2C-5A36120FB7F5}">
      <dgm:prSet/>
      <dgm:spPr/>
      <dgm:t>
        <a:bodyPr/>
        <a:lstStyle/>
        <a:p>
          <a:endParaRPr/>
        </a:p>
      </dgm:t>
    </dgm:pt>
    <dgm:pt modelId="{95B95B57-582D-D149-A7CA-8016D5092BB0}" type="pres">
      <dgm:prSet presAssocID="{ACF2AA6C-3D81-DD4A-B0F3-A0E53D3BD69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38031DAB-6844-4143-AF4E-A3E8849AA4FE}" type="pres">
      <dgm:prSet presAssocID="{2E2B7FD9-7D78-4643-BF6F-9AA685702C07}" presName="composite" presStyleCnt="0"/>
      <dgm:spPr/>
    </dgm:pt>
    <dgm:pt modelId="{379C8918-2B08-1342-9DA8-422352BD0367}" type="pres">
      <dgm:prSet presAssocID="{2E2B7FD9-7D78-4643-BF6F-9AA685702C07}" presName="rect1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</dgm:spPr>
      <dgm:t>
        <a:bodyPr/>
        <a:lstStyle/>
        <a:p>
          <a:endParaRPr/>
        </a:p>
      </dgm:t>
    </dgm:pt>
    <dgm:pt modelId="{5C20EAED-C82F-7B48-8D8A-893414D6C591}" type="pres">
      <dgm:prSet presAssocID="{2E2B7FD9-7D78-4643-BF6F-9AA685702C07}" presName="wedgeRectCallout1" presStyleLbl="node1" presStyleIdx="0" presStyleCnt="4" custScaleY="218026" custLinFactY="13415" custLinFactNeighborY="100000">
        <dgm:presLayoutVars>
          <dgm:bulletEnabled val="1"/>
        </dgm:presLayoutVars>
      </dgm:prSet>
      <dgm:spPr/>
      <dgm:t>
        <a:bodyPr/>
        <a:lstStyle/>
        <a:p>
          <a:endParaRPr/>
        </a:p>
      </dgm:t>
    </dgm:pt>
    <dgm:pt modelId="{4C31FB91-36FD-2B42-A21C-C823542D96C8}" type="pres">
      <dgm:prSet presAssocID="{4BC1A019-9FC3-B847-94BD-360E53EB825B}" presName="sibTrans" presStyleCnt="0"/>
      <dgm:spPr/>
    </dgm:pt>
    <dgm:pt modelId="{9CFF0BE7-0EE2-AB45-AA71-9895C1E2787F}" type="pres">
      <dgm:prSet presAssocID="{E78416D4-3C22-A243-9F9B-7348AF5516FD}" presName="composite" presStyleCnt="0"/>
      <dgm:spPr/>
    </dgm:pt>
    <dgm:pt modelId="{067DB3E5-ADDA-D941-B6C6-6E2F9D0DAC47}" type="pres">
      <dgm:prSet presAssocID="{E78416D4-3C22-A243-9F9B-7348AF5516FD}" presName="rect1" presStyleLbl="bgImgPlace1" presStyleIdx="1" presStyleCnt="4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649" b="-35351"/>
          </a:stretch>
        </a:blipFill>
      </dgm:spPr>
    </dgm:pt>
    <dgm:pt modelId="{7FAF0351-B5A8-6246-8A1D-83CE9CF5C241}" type="pres">
      <dgm:prSet presAssocID="{E78416D4-3C22-A243-9F9B-7348AF5516FD}" presName="wedgeRectCallout1" presStyleLbl="node1" presStyleIdx="1" presStyleCnt="4" custScaleY="218026" custLinFactY="13415" custLinFactNeighborY="100000">
        <dgm:presLayoutVars>
          <dgm:bulletEnabled val="1"/>
        </dgm:presLayoutVars>
      </dgm:prSet>
      <dgm:spPr/>
      <dgm:t>
        <a:bodyPr/>
        <a:lstStyle/>
        <a:p>
          <a:endParaRPr/>
        </a:p>
      </dgm:t>
    </dgm:pt>
    <dgm:pt modelId="{E7D79F2A-F0AB-E845-B4A8-86FD142055DE}" type="pres">
      <dgm:prSet presAssocID="{8BEA58C0-221F-984A-9A33-B673CABE1FEB}" presName="sibTrans" presStyleCnt="0"/>
      <dgm:spPr/>
    </dgm:pt>
    <dgm:pt modelId="{67E9DA6F-ED6F-2D47-9650-C70F0600B9B0}" type="pres">
      <dgm:prSet presAssocID="{613641C1-D719-AE4E-A743-2953AFBB00F3}" presName="composite" presStyleCnt="0"/>
      <dgm:spPr/>
    </dgm:pt>
    <dgm:pt modelId="{C83C8F80-7EBA-A64D-A540-907F3AF8457C}" type="pres">
      <dgm:prSet presAssocID="{613641C1-D719-AE4E-A743-2953AFBB00F3}" presName="rect1" presStyleLbl="bgImgPlace1" presStyleIdx="2" presStyleCnt="4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545" b="-49455"/>
          </a:stretch>
        </a:blipFill>
      </dgm:spPr>
    </dgm:pt>
    <dgm:pt modelId="{FD44CEEE-8DD7-2548-BBBB-07995204B17C}" type="pres">
      <dgm:prSet presAssocID="{613641C1-D719-AE4E-A743-2953AFBB00F3}" presName="wedgeRectCallout1" presStyleLbl="node1" presStyleIdx="2" presStyleCnt="4" custScaleY="218026" custLinFactY="13415" custLinFactNeighborY="100000">
        <dgm:presLayoutVars>
          <dgm:bulletEnabled val="1"/>
        </dgm:presLayoutVars>
      </dgm:prSet>
      <dgm:spPr/>
      <dgm:t>
        <a:bodyPr/>
        <a:lstStyle/>
        <a:p>
          <a:endParaRPr/>
        </a:p>
      </dgm:t>
    </dgm:pt>
    <dgm:pt modelId="{A32FAADA-B053-A64F-8E78-0A5083CD607B}" type="pres">
      <dgm:prSet presAssocID="{F835BF78-ECE1-7D40-86F5-DB7AE87BF640}" presName="sibTrans" presStyleCnt="0"/>
      <dgm:spPr/>
    </dgm:pt>
    <dgm:pt modelId="{E7D5DD1A-5C15-DA44-BF50-6460011A9615}" type="pres">
      <dgm:prSet presAssocID="{28BA7728-6515-7A42-A23D-21C040E6A831}" presName="composite" presStyleCnt="0"/>
      <dgm:spPr/>
    </dgm:pt>
    <dgm:pt modelId="{B9C17E7C-C4C1-2E41-AB79-E3FF318E5A09}" type="pres">
      <dgm:prSet presAssocID="{28BA7728-6515-7A42-A23D-21C040E6A831}" presName="rect1" presStyleLbl="bgImgPlace1" presStyleIdx="3" presStyleCnt="4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545" b="-49455"/>
          </a:stretch>
        </a:blipFill>
      </dgm:spPr>
    </dgm:pt>
    <dgm:pt modelId="{2A7F3064-E93E-6047-ABB9-673157EDB214}" type="pres">
      <dgm:prSet presAssocID="{28BA7728-6515-7A42-A23D-21C040E6A831}" presName="wedgeRectCallout1" presStyleLbl="node1" presStyleIdx="3" presStyleCnt="4" custScaleY="218026" custLinFactY="13415" custLinFactNeighborY="100000">
        <dgm:presLayoutVars>
          <dgm:bulletEnabled val="1"/>
        </dgm:presLayoutVars>
      </dgm:prSet>
      <dgm:spPr/>
      <dgm:t>
        <a:bodyPr/>
        <a:lstStyle/>
        <a:p>
          <a:endParaRPr/>
        </a:p>
      </dgm:t>
    </dgm:pt>
  </dgm:ptLst>
  <dgm:cxnLst>
    <dgm:cxn modelId="{CA4FAD0C-FE44-074D-B97D-A430D1FB8201}" srcId="{2E2B7FD9-7D78-4643-BF6F-9AA685702C07}" destId="{EB0187F9-E976-594A-92C6-1E3CEF6A7C8F}" srcOrd="1" destOrd="0" parTransId="{5A06D8E1-0A12-644A-B1F8-0E70B8595588}" sibTransId="{EEFEBD03-80DA-D347-9702-B0D251318029}"/>
    <dgm:cxn modelId="{5DF3D9CF-F8EF-DB45-AEBF-10CF21A61964}" type="presOf" srcId="{28BA7728-6515-7A42-A23D-21C040E6A831}" destId="{2A7F3064-E93E-6047-ABB9-673157EDB214}" srcOrd="0" destOrd="0" presId="urn:microsoft.com/office/officeart/2008/layout/BendingPictureCaptionList"/>
    <dgm:cxn modelId="{5025E90D-F31C-3C49-B9DD-F9C8A247F0BC}" type="presOf" srcId="{D4FFFAAE-4C51-AB4E-913E-2B63295F6180}" destId="{7FAF0351-B5A8-6246-8A1D-83CE9CF5C241}" srcOrd="0" destOrd="2" presId="urn:microsoft.com/office/officeart/2008/layout/BendingPictureCaptionList"/>
    <dgm:cxn modelId="{71C04512-8DD8-0146-9467-5E5E12142D3D}" type="presOf" srcId="{45575832-B0A1-B94F-8EB7-8F0EAB89DE7A}" destId="{5C20EAED-C82F-7B48-8D8A-893414D6C591}" srcOrd="0" destOrd="1" presId="urn:microsoft.com/office/officeart/2008/layout/BendingPictureCaptionList"/>
    <dgm:cxn modelId="{F764D3C2-1DE0-7044-8C0D-0C0E02F73146}" type="presOf" srcId="{E78416D4-3C22-A243-9F9B-7348AF5516FD}" destId="{7FAF0351-B5A8-6246-8A1D-83CE9CF5C241}" srcOrd="0" destOrd="0" presId="urn:microsoft.com/office/officeart/2008/layout/BendingPictureCaptionList"/>
    <dgm:cxn modelId="{15837AC3-96A1-0449-B7F2-C4725FD85313}" srcId="{ACF2AA6C-3D81-DD4A-B0F3-A0E53D3BD69F}" destId="{2E2B7FD9-7D78-4643-BF6F-9AA685702C07}" srcOrd="0" destOrd="0" parTransId="{312A6742-8FAE-A748-9AAF-15DD25C8F959}" sibTransId="{4BC1A019-9FC3-B847-94BD-360E53EB825B}"/>
    <dgm:cxn modelId="{2B1F2C0F-6BFD-8840-92A1-14B108AEFFA6}" type="presOf" srcId="{2E2B7FD9-7D78-4643-BF6F-9AA685702C07}" destId="{5C20EAED-C82F-7B48-8D8A-893414D6C591}" srcOrd="0" destOrd="0" presId="urn:microsoft.com/office/officeart/2008/layout/BendingPictureCaptionList"/>
    <dgm:cxn modelId="{A25D536F-9C4D-A947-ADCE-E0A2F72AF35D}" type="presOf" srcId="{1E3A156F-D0BF-5F43-9ADF-8898EF77D5D0}" destId="{2A7F3064-E93E-6047-ABB9-673157EDB214}" srcOrd="0" destOrd="1" presId="urn:microsoft.com/office/officeart/2008/layout/BendingPictureCaptionList"/>
    <dgm:cxn modelId="{F0F603DE-520B-8C49-AD9C-C67551920929}" type="presOf" srcId="{18AACEED-4244-1240-A923-07CCC0D46771}" destId="{FD44CEEE-8DD7-2548-BBBB-07995204B17C}" srcOrd="0" destOrd="2" presId="urn:microsoft.com/office/officeart/2008/layout/BendingPictureCaptionList"/>
    <dgm:cxn modelId="{C42F8671-260B-8141-AD1D-51C791C50918}" type="presOf" srcId="{EB0187F9-E976-594A-92C6-1E3CEF6A7C8F}" destId="{5C20EAED-C82F-7B48-8D8A-893414D6C591}" srcOrd="0" destOrd="2" presId="urn:microsoft.com/office/officeart/2008/layout/BendingPictureCaptionList"/>
    <dgm:cxn modelId="{3B6AB11C-9BCD-DD41-A3B3-5802BB676FFB}" srcId="{ACF2AA6C-3D81-DD4A-B0F3-A0E53D3BD69F}" destId="{613641C1-D719-AE4E-A743-2953AFBB00F3}" srcOrd="2" destOrd="0" parTransId="{84EFDC4D-AC00-624C-869E-60ACA1B95D35}" sibTransId="{F835BF78-ECE1-7D40-86F5-DB7AE87BF640}"/>
    <dgm:cxn modelId="{A1555692-1852-BA43-928F-8636075A208B}" srcId="{2E2B7FD9-7D78-4643-BF6F-9AA685702C07}" destId="{45575832-B0A1-B94F-8EB7-8F0EAB89DE7A}" srcOrd="0" destOrd="0" parTransId="{B8BB46A8-07C8-CA4A-885C-12D14EE36232}" sibTransId="{0494135A-5208-4D4E-9A9A-FCB0EB348359}"/>
    <dgm:cxn modelId="{E40DA3E0-ACA2-B74B-8457-DACAB7567AFA}" srcId="{28BA7728-6515-7A42-A23D-21C040E6A831}" destId="{1E3A156F-D0BF-5F43-9ADF-8898EF77D5D0}" srcOrd="0" destOrd="0" parTransId="{DC858700-AD49-0D4C-BD77-0BD60C0E1678}" sibTransId="{597A15AC-6678-0F4C-8723-ED69735DEF73}"/>
    <dgm:cxn modelId="{A907BE5A-01AB-0043-8373-94BE969711D0}" type="presOf" srcId="{613641C1-D719-AE4E-A743-2953AFBB00F3}" destId="{FD44CEEE-8DD7-2548-BBBB-07995204B17C}" srcOrd="0" destOrd="0" presId="urn:microsoft.com/office/officeart/2008/layout/BendingPictureCaptionList"/>
    <dgm:cxn modelId="{E2089621-A3FF-9F42-A5EC-9AF62FC66D5F}" type="presOf" srcId="{EA2C81CC-D0E5-4A4A-AD08-F40AE7D11FC5}" destId="{FD44CEEE-8DD7-2548-BBBB-07995204B17C}" srcOrd="0" destOrd="1" presId="urn:microsoft.com/office/officeart/2008/layout/BendingPictureCaptionList"/>
    <dgm:cxn modelId="{6846CC7A-7D6A-6343-A055-976DBD260BEE}" srcId="{ACF2AA6C-3D81-DD4A-B0F3-A0E53D3BD69F}" destId="{28BA7728-6515-7A42-A23D-21C040E6A831}" srcOrd="3" destOrd="0" parTransId="{213BF7A9-1535-0542-9BD0-7AE32101CFA2}" sibTransId="{AFAF3931-3580-C248-ADC2-E0372F5ABAA3}"/>
    <dgm:cxn modelId="{843A6E4E-2E43-2845-A32D-DECAB931F20D}" srcId="{ACF2AA6C-3D81-DD4A-B0F3-A0E53D3BD69F}" destId="{E78416D4-3C22-A243-9F9B-7348AF5516FD}" srcOrd="1" destOrd="0" parTransId="{D82CB97F-0E0D-3144-B7FC-1C4F2BB92122}" sibTransId="{8BEA58C0-221F-984A-9A33-B673CABE1FEB}"/>
    <dgm:cxn modelId="{39C76FA3-3814-FF41-8D2C-5A36120FB7F5}" srcId="{613641C1-D719-AE4E-A743-2953AFBB00F3}" destId="{EA2C81CC-D0E5-4A4A-AD08-F40AE7D11FC5}" srcOrd="0" destOrd="0" parTransId="{C784D984-9DF7-BF46-ACAB-4798FAEC8C21}" sibTransId="{C63C0BC7-A027-A343-A7FF-AB3C684F14ED}"/>
    <dgm:cxn modelId="{456895CB-E6D2-284A-9344-70E50B7A60DE}" srcId="{28BA7728-6515-7A42-A23D-21C040E6A831}" destId="{4DFB7A5F-711C-394E-B2CF-53B9CF847775}" srcOrd="1" destOrd="0" parTransId="{76BF9C35-CF27-9543-8155-AFE2EA3BD19F}" sibTransId="{AE2C7F15-26DA-B944-BD7B-4530B32C949D}"/>
    <dgm:cxn modelId="{77016364-1942-D849-AE0F-936E8B321058}" type="presOf" srcId="{60E07505-5CA4-424C-AE01-A7602F6F382F}" destId="{7FAF0351-B5A8-6246-8A1D-83CE9CF5C241}" srcOrd="0" destOrd="1" presId="urn:microsoft.com/office/officeart/2008/layout/BendingPictureCaptionList"/>
    <dgm:cxn modelId="{6FB431AC-A6F8-3F47-AA22-202BEFAE0760}" srcId="{E78416D4-3C22-A243-9F9B-7348AF5516FD}" destId="{D4FFFAAE-4C51-AB4E-913E-2B63295F6180}" srcOrd="1" destOrd="0" parTransId="{D1AEB473-4CF5-B341-96BF-6A89EBFA0EAC}" sibTransId="{EE635398-5427-4643-B9A2-73326B9B0780}"/>
    <dgm:cxn modelId="{D04BE636-BE5A-FC4E-90AE-CD6F1441BDD2}" srcId="{613641C1-D719-AE4E-A743-2953AFBB00F3}" destId="{18AACEED-4244-1240-A923-07CCC0D46771}" srcOrd="1" destOrd="0" parTransId="{C6EAEB40-86E3-0E47-9017-2F8230D73BF2}" sibTransId="{BB828793-5E2B-474F-BCFD-8DE62E35D789}"/>
    <dgm:cxn modelId="{96D329AF-1264-F246-9685-302AC9B9E910}" srcId="{E78416D4-3C22-A243-9F9B-7348AF5516FD}" destId="{60E07505-5CA4-424C-AE01-A7602F6F382F}" srcOrd="0" destOrd="0" parTransId="{5D91BDF3-8A3D-A54E-A9E1-4D541FFF0D20}" sibTransId="{3504F81A-ACB4-3B43-9121-DF0807B31F3C}"/>
    <dgm:cxn modelId="{1A90B373-518D-DE43-830D-39EC122E0310}" type="presOf" srcId="{ACF2AA6C-3D81-DD4A-B0F3-A0E53D3BD69F}" destId="{95B95B57-582D-D149-A7CA-8016D5092BB0}" srcOrd="0" destOrd="0" presId="urn:microsoft.com/office/officeart/2008/layout/BendingPictureCaptionList"/>
    <dgm:cxn modelId="{91D49ABC-7894-334F-8F30-6BB4EFB65B3D}" type="presOf" srcId="{4DFB7A5F-711C-394E-B2CF-53B9CF847775}" destId="{2A7F3064-E93E-6047-ABB9-673157EDB214}" srcOrd="0" destOrd="2" presId="urn:microsoft.com/office/officeart/2008/layout/BendingPictureCaptionList"/>
    <dgm:cxn modelId="{C0810702-F6DA-E74C-AEC1-AAA77196A6C8}" type="presParOf" srcId="{95B95B57-582D-D149-A7CA-8016D5092BB0}" destId="{38031DAB-6844-4143-AF4E-A3E8849AA4FE}" srcOrd="0" destOrd="0" presId="urn:microsoft.com/office/officeart/2008/layout/BendingPictureCaptionList"/>
    <dgm:cxn modelId="{2ABB59DF-3A6A-7E41-8965-49A38FB94A07}" type="presParOf" srcId="{38031DAB-6844-4143-AF4E-A3E8849AA4FE}" destId="{379C8918-2B08-1342-9DA8-422352BD0367}" srcOrd="0" destOrd="0" presId="urn:microsoft.com/office/officeart/2008/layout/BendingPictureCaptionList"/>
    <dgm:cxn modelId="{03B09B53-F332-8A4D-8E0E-9CB708BF3AB4}" type="presParOf" srcId="{38031DAB-6844-4143-AF4E-A3E8849AA4FE}" destId="{5C20EAED-C82F-7B48-8D8A-893414D6C591}" srcOrd="1" destOrd="0" presId="urn:microsoft.com/office/officeart/2008/layout/BendingPictureCaptionList"/>
    <dgm:cxn modelId="{CB125D83-E746-1A4C-BB42-E75ADBB2D481}" type="presParOf" srcId="{95B95B57-582D-D149-A7CA-8016D5092BB0}" destId="{4C31FB91-36FD-2B42-A21C-C823542D96C8}" srcOrd="1" destOrd="0" presId="urn:microsoft.com/office/officeart/2008/layout/BendingPictureCaptionList"/>
    <dgm:cxn modelId="{C240A377-E1AC-C34D-A661-BD1677814E3C}" type="presParOf" srcId="{95B95B57-582D-D149-A7CA-8016D5092BB0}" destId="{9CFF0BE7-0EE2-AB45-AA71-9895C1E2787F}" srcOrd="2" destOrd="0" presId="urn:microsoft.com/office/officeart/2008/layout/BendingPictureCaptionList"/>
    <dgm:cxn modelId="{334A3B48-0852-2A46-A934-61507A2D7A58}" type="presParOf" srcId="{9CFF0BE7-0EE2-AB45-AA71-9895C1E2787F}" destId="{067DB3E5-ADDA-D941-B6C6-6E2F9D0DAC47}" srcOrd="0" destOrd="0" presId="urn:microsoft.com/office/officeart/2008/layout/BendingPictureCaptionList"/>
    <dgm:cxn modelId="{63FDAF64-2B7F-E141-97AC-9CDA381B6FE9}" type="presParOf" srcId="{9CFF0BE7-0EE2-AB45-AA71-9895C1E2787F}" destId="{7FAF0351-B5A8-6246-8A1D-83CE9CF5C241}" srcOrd="1" destOrd="0" presId="urn:microsoft.com/office/officeart/2008/layout/BendingPictureCaptionList"/>
    <dgm:cxn modelId="{92CE4BDA-C01F-E446-9003-2AD8CD4BE86D}" type="presParOf" srcId="{95B95B57-582D-D149-A7CA-8016D5092BB0}" destId="{E7D79F2A-F0AB-E845-B4A8-86FD142055DE}" srcOrd="3" destOrd="0" presId="urn:microsoft.com/office/officeart/2008/layout/BendingPictureCaptionList"/>
    <dgm:cxn modelId="{B2D6AD28-1061-1D44-82CA-F31976C9AC99}" type="presParOf" srcId="{95B95B57-582D-D149-A7CA-8016D5092BB0}" destId="{67E9DA6F-ED6F-2D47-9650-C70F0600B9B0}" srcOrd="4" destOrd="0" presId="urn:microsoft.com/office/officeart/2008/layout/BendingPictureCaptionList"/>
    <dgm:cxn modelId="{029E3543-3D4C-CD4B-A85A-48C254335466}" type="presParOf" srcId="{67E9DA6F-ED6F-2D47-9650-C70F0600B9B0}" destId="{C83C8F80-7EBA-A64D-A540-907F3AF8457C}" srcOrd="0" destOrd="0" presId="urn:microsoft.com/office/officeart/2008/layout/BendingPictureCaptionList"/>
    <dgm:cxn modelId="{F1A63808-D33B-8842-BA5B-ACC6816815C8}" type="presParOf" srcId="{67E9DA6F-ED6F-2D47-9650-C70F0600B9B0}" destId="{FD44CEEE-8DD7-2548-BBBB-07995204B17C}" srcOrd="1" destOrd="0" presId="urn:microsoft.com/office/officeart/2008/layout/BendingPictureCaptionList"/>
    <dgm:cxn modelId="{0A14E210-A1A4-DF4B-A7B0-D75FDBBF5B59}" type="presParOf" srcId="{95B95B57-582D-D149-A7CA-8016D5092BB0}" destId="{A32FAADA-B053-A64F-8E78-0A5083CD607B}" srcOrd="5" destOrd="0" presId="urn:microsoft.com/office/officeart/2008/layout/BendingPictureCaptionList"/>
    <dgm:cxn modelId="{AEA8B3F0-9927-044B-8003-06CE14788AD6}" type="presParOf" srcId="{95B95B57-582D-D149-A7CA-8016D5092BB0}" destId="{E7D5DD1A-5C15-DA44-BF50-6460011A9615}" srcOrd="6" destOrd="0" presId="urn:microsoft.com/office/officeart/2008/layout/BendingPictureCaptionList"/>
    <dgm:cxn modelId="{B3EA84FD-D916-044F-8AFA-238025509C24}" type="presParOf" srcId="{E7D5DD1A-5C15-DA44-BF50-6460011A9615}" destId="{B9C17E7C-C4C1-2E41-AB79-E3FF318E5A09}" srcOrd="0" destOrd="0" presId="urn:microsoft.com/office/officeart/2008/layout/BendingPictureCaptionList"/>
    <dgm:cxn modelId="{894A224E-79D5-754B-B705-DB55A75BAF80}" type="presParOf" srcId="{E7D5DD1A-5C15-DA44-BF50-6460011A9615}" destId="{2A7F3064-E93E-6047-ABB9-673157EDB214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9C8918-2B08-1342-9DA8-422352BD0367}">
      <dsp:nvSpPr>
        <dsp:cNvPr id="0" name=""/>
        <dsp:cNvSpPr/>
      </dsp:nvSpPr>
      <dsp:spPr>
        <a:xfrm>
          <a:off x="2413" y="511824"/>
          <a:ext cx="1914358" cy="15314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20EAED-C82F-7B48-8D8A-893414D6C591}">
      <dsp:nvSpPr>
        <dsp:cNvPr id="0" name=""/>
        <dsp:cNvSpPr/>
      </dsp:nvSpPr>
      <dsp:spPr>
        <a:xfrm>
          <a:off x="174705" y="2085664"/>
          <a:ext cx="1703778" cy="116866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Christoph K.</a:t>
          </a:r>
          <a:endParaRPr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Tests</a:t>
          </a:r>
          <a:endParaRPr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Dokumentation </a:t>
          </a:r>
          <a:endParaRPr sz="1500" kern="1200" dirty="0"/>
        </a:p>
      </dsp:txBody>
      <dsp:txXfrm>
        <a:off x="174705" y="2085664"/>
        <a:ext cx="1703778" cy="1168663"/>
      </dsp:txXfrm>
    </dsp:sp>
    <dsp:sp modelId="{067DB3E5-ADDA-D941-B6C6-6E2F9D0DAC47}">
      <dsp:nvSpPr>
        <dsp:cNvPr id="0" name=""/>
        <dsp:cNvSpPr/>
      </dsp:nvSpPr>
      <dsp:spPr>
        <a:xfrm>
          <a:off x="2108206" y="511824"/>
          <a:ext cx="1914358" cy="1531486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649" b="-35351"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AF0351-B5A8-6246-8A1D-83CE9CF5C241}">
      <dsp:nvSpPr>
        <dsp:cNvPr id="0" name=""/>
        <dsp:cNvSpPr/>
      </dsp:nvSpPr>
      <dsp:spPr>
        <a:xfrm>
          <a:off x="2280499" y="2085664"/>
          <a:ext cx="1703778" cy="116866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Christoph S.</a:t>
          </a:r>
          <a:endParaRPr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Entwicklung</a:t>
          </a:r>
          <a:endParaRPr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Projektleitung</a:t>
          </a:r>
          <a:endParaRPr sz="1500" kern="1200" dirty="0"/>
        </a:p>
      </dsp:txBody>
      <dsp:txXfrm>
        <a:off x="2280499" y="2085664"/>
        <a:ext cx="1703778" cy="1168663"/>
      </dsp:txXfrm>
    </dsp:sp>
    <dsp:sp modelId="{C83C8F80-7EBA-A64D-A540-907F3AF8457C}">
      <dsp:nvSpPr>
        <dsp:cNvPr id="0" name=""/>
        <dsp:cNvSpPr/>
      </dsp:nvSpPr>
      <dsp:spPr>
        <a:xfrm>
          <a:off x="4214000" y="511824"/>
          <a:ext cx="1914358" cy="1531486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545" b="-49455"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44CEEE-8DD7-2548-BBBB-07995204B17C}">
      <dsp:nvSpPr>
        <dsp:cNvPr id="0" name=""/>
        <dsp:cNvSpPr/>
      </dsp:nvSpPr>
      <dsp:spPr>
        <a:xfrm>
          <a:off x="4386293" y="2085664"/>
          <a:ext cx="1703778" cy="116866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Ingo S.</a:t>
          </a:r>
          <a:endParaRPr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Entwicklung</a:t>
          </a:r>
          <a:endParaRPr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err="1" smtClean="0"/>
            <a:t>Mockups</a:t>
          </a:r>
          <a:endParaRPr sz="1500" kern="1200" dirty="0"/>
        </a:p>
      </dsp:txBody>
      <dsp:txXfrm>
        <a:off x="4386293" y="2085664"/>
        <a:ext cx="1703778" cy="1168663"/>
      </dsp:txXfrm>
    </dsp:sp>
    <dsp:sp modelId="{B9C17E7C-C4C1-2E41-AB79-E3FF318E5A09}">
      <dsp:nvSpPr>
        <dsp:cNvPr id="0" name=""/>
        <dsp:cNvSpPr/>
      </dsp:nvSpPr>
      <dsp:spPr>
        <a:xfrm>
          <a:off x="6319794" y="511824"/>
          <a:ext cx="1914358" cy="1531486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545" b="-49455"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7F3064-E93E-6047-ABB9-673157EDB214}">
      <dsp:nvSpPr>
        <dsp:cNvPr id="0" name=""/>
        <dsp:cNvSpPr/>
      </dsp:nvSpPr>
      <dsp:spPr>
        <a:xfrm>
          <a:off x="6492087" y="2085664"/>
          <a:ext cx="1703778" cy="116866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Matthias R.</a:t>
          </a:r>
          <a:endParaRPr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Dokumentation </a:t>
          </a:r>
          <a:endParaRPr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500" kern="1200" dirty="0" smtClean="0"/>
            <a:t>Design</a:t>
          </a:r>
          <a:endParaRPr sz="1500" kern="1200" dirty="0"/>
        </a:p>
      </dsp:txBody>
      <dsp:txXfrm>
        <a:off x="6492087" y="2085664"/>
        <a:ext cx="1703778" cy="11686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10.12.17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4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10.12.17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r>
              <a:rPr lang="de-DE" altLang="de-DE" dirty="0" smtClean="0"/>
              <a:t>Sagen wie viel Zeit</a:t>
            </a:r>
            <a:r>
              <a:rPr lang="de-DE" altLang="de-DE" baseline="0" dirty="0" smtClean="0"/>
              <a:t> man reingesteckt hat?</a:t>
            </a: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55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272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35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230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91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45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555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336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341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smtClean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21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857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Nice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:</a:t>
            </a:r>
            <a:endParaRPr lang="de-DE" dirty="0" smtClean="0"/>
          </a:p>
          <a:p>
            <a:pPr marL="171450" indent="-171450">
              <a:buFont typeface="Arial" charset="0"/>
              <a:buChar char="•"/>
            </a:pPr>
            <a:r>
              <a:rPr lang="de-DE" dirty="0" smtClean="0"/>
              <a:t>Sollte</a:t>
            </a:r>
            <a:r>
              <a:rPr lang="de-DE" baseline="0" dirty="0" smtClean="0"/>
              <a:t> Mobilgeräte unterstützen</a:t>
            </a:r>
          </a:p>
          <a:p>
            <a:pPr marL="171450" indent="-171450">
              <a:buFont typeface="Arial" charset="0"/>
              <a:buChar char="•"/>
            </a:pPr>
            <a:r>
              <a:rPr lang="de-DE" baseline="0" dirty="0" err="1" smtClean="0"/>
              <a:t>Moderene</a:t>
            </a:r>
            <a:r>
              <a:rPr lang="de-DE" baseline="0" dirty="0" smtClean="0"/>
              <a:t> Desktopbrowser reichen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755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  <a:p>
            <a:pPr eaLnBrk="1" hangingPunct="1">
              <a:spcBef>
                <a:spcPct val="0"/>
              </a:spcBef>
            </a:pPr>
            <a:endParaRPr lang="de-DE" altLang="de-DE" dirty="0" smtClean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de-DE" altLang="de-DE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 smtClean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 smtClean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solidFill>
                  <a:srgbClr val="FFFFFF"/>
                </a:solidFill>
              </a:rPr>
              <a:t>Name des Referenten, Funktion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  <a:endParaRPr lang="de-DE" dirty="0">
              <a:solidFill>
                <a:schemeClr val="bg1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»Fünfte Ebene mit Anführungszeichen«</a:t>
            </a:r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»Fünfte Ebene mit Anführungszeichen«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em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7" Type="http://schemas.openxmlformats.org/officeDocument/2006/relationships/image" Target="../media/image18.tiff"/><Relationship Id="rId8" Type="http://schemas.openxmlformats.org/officeDocument/2006/relationships/image" Target="../media/image19.tiff"/><Relationship Id="rId9" Type="http://schemas.openxmlformats.org/officeDocument/2006/relationships/image" Target="../media/image20.tiff"/><Relationship Id="rId10" Type="http://schemas.openxmlformats.org/officeDocument/2006/relationships/image" Target="../media/image2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 smtClean="0"/>
              <a:t>Eine webbasierte Plattform zur Einschreibung und Verwaltung des </a:t>
            </a:r>
            <a:r>
              <a:rPr lang="de-DE" sz="2000" b="1" dirty="0" err="1" smtClean="0"/>
              <a:t>Empiriepraktikums</a:t>
            </a:r>
            <a:r>
              <a:rPr lang="de-DE" sz="2000" b="1" dirty="0" smtClean="0"/>
              <a:t> an der FSU Jena</a:t>
            </a:r>
          </a:p>
          <a:p>
            <a:endParaRPr lang="de-DE" sz="900" dirty="0"/>
          </a:p>
          <a:p>
            <a:r>
              <a:rPr lang="de-DE" sz="1400" dirty="0" smtClean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 smtClean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Projektplan - Aufgabenverteilung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aphicFrame>
        <p:nvGraphicFramePr>
          <p:cNvPr id="8" name="Diagramm 7"/>
          <p:cNvGraphicFramePr/>
          <p:nvPr>
            <p:extLst>
              <p:ext uri="{D42A27DB-BD31-4B8C-83A1-F6EECF244321}">
                <p14:modId xmlns:p14="http://schemas.microsoft.com/office/powerpoint/2010/main" val="420980843"/>
              </p:ext>
            </p:extLst>
          </p:nvPr>
        </p:nvGraphicFramePr>
        <p:xfrm>
          <a:off x="451027" y="921887"/>
          <a:ext cx="8236566" cy="325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786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2" y="835298"/>
            <a:ext cx="2745313" cy="285575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1071890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8" y="1156291"/>
            <a:ext cx="2284002" cy="3539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Entwurf</a:t>
            </a:r>
            <a:endParaRPr lang="de-DE" sz="2000" dirty="0"/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Umsetzung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14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Entwurf - Datenmodell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547" y="629077"/>
            <a:ext cx="4763713" cy="377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6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47" y="0"/>
            <a:ext cx="6573065" cy="520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Entwurf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</a:t>
            </a:r>
            <a:r>
              <a:rPr lang="de-DE" sz="2400" dirty="0" err="1" smtClean="0">
                <a:latin typeface="Palatino Linotype" panose="02040502050505030304" pitchFamily="18" charset="0"/>
              </a:rPr>
              <a:t>Mockup</a:t>
            </a:r>
            <a:r>
              <a:rPr lang="de-DE" sz="2400" dirty="0" smtClean="0">
                <a:latin typeface="Palatino Linotype" panose="02040502050505030304" pitchFamily="18" charset="0"/>
              </a:rPr>
              <a:t> für das Login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pSp>
        <p:nvGrpSpPr>
          <p:cNvPr id="2" name="Gruppierung 1"/>
          <p:cNvGrpSpPr/>
          <p:nvPr/>
        </p:nvGrpSpPr>
        <p:grpSpPr>
          <a:xfrm>
            <a:off x="451026" y="918651"/>
            <a:ext cx="8236567" cy="3329912"/>
            <a:chOff x="72000" y="72000"/>
            <a:chExt cx="9936000" cy="7343999"/>
          </a:xfrm>
        </p:grpSpPr>
        <p:sp>
          <p:nvSpPr>
            <p:cNvPr id="28" name="TextBox 1"/>
            <p:cNvSpPr txBox="1"/>
            <p:nvPr/>
          </p:nvSpPr>
          <p:spPr>
            <a:xfrm>
              <a:off x="2448000" y="1944000"/>
              <a:ext cx="5616000" cy="4273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29" name="Freeform: Shape 2"/>
            <p:cNvSpPr/>
            <p:nvPr/>
          </p:nvSpPr>
          <p:spPr>
            <a:xfrm>
              <a:off x="2628000" y="1872000"/>
              <a:ext cx="4968000" cy="20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Login</a:t>
              </a: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0" name="Freeform: Shape 3"/>
            <p:cNvSpPr/>
            <p:nvPr/>
          </p:nvSpPr>
          <p:spPr>
            <a:xfrm>
              <a:off x="3528000" y="4248000"/>
              <a:ext cx="309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Weiter zur Kursübersicht</a:t>
              </a:r>
            </a:p>
          </p:txBody>
        </p:sp>
        <p:sp>
          <p:nvSpPr>
            <p:cNvPr id="31" name="Freeform: Shape 4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2" name="Freeform: Shape 5"/>
            <p:cNvSpPr/>
            <p:nvPr/>
          </p:nvSpPr>
          <p:spPr>
            <a:xfrm>
              <a:off x="3600000" y="2232000"/>
              <a:ext cx="309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D3321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E-Mail-Adresse</a:t>
              </a:r>
            </a:p>
          </p:txBody>
        </p:sp>
        <p:sp>
          <p:nvSpPr>
            <p:cNvPr id="33" name="Freeform: Shape 6"/>
            <p:cNvSpPr/>
            <p:nvPr/>
          </p:nvSpPr>
          <p:spPr>
            <a:xfrm>
              <a:off x="3600000" y="2736000"/>
              <a:ext cx="309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D3321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Passwort</a:t>
              </a:r>
            </a:p>
          </p:txBody>
        </p:sp>
        <p:sp>
          <p:nvSpPr>
            <p:cNvPr id="34" name="Freeform: Shape 7"/>
            <p:cNvSpPr/>
            <p:nvPr/>
          </p:nvSpPr>
          <p:spPr>
            <a:xfrm>
              <a:off x="3600000" y="3240000"/>
              <a:ext cx="309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Login</a:t>
              </a:r>
            </a:p>
          </p:txBody>
        </p:sp>
        <p:sp>
          <p:nvSpPr>
            <p:cNvPr id="35" name="Freeform: Shape 8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6" name="Freeform: Shape 9"/>
            <p:cNvSpPr/>
            <p:nvPr/>
          </p:nvSpPr>
          <p:spPr>
            <a:xfrm>
              <a:off x="72000" y="7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7" name="Freeform: Shape 10"/>
            <p:cNvSpPr/>
            <p:nvPr/>
          </p:nvSpPr>
          <p:spPr>
            <a:xfrm>
              <a:off x="72000" y="691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Fußzeile</a:t>
              </a:r>
            </a:p>
          </p:txBody>
        </p:sp>
        <p:sp>
          <p:nvSpPr>
            <p:cNvPr id="38" name="Freeform: Shape 11"/>
            <p:cNvSpPr/>
            <p:nvPr/>
          </p:nvSpPr>
          <p:spPr>
            <a:xfrm>
              <a:off x="144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6480">
              <a:solidFill>
                <a:srgbClr val="3465A4"/>
              </a:solidFill>
              <a:prstDash val="solid"/>
            </a:ln>
          </p:spPr>
          <p:txBody>
            <a:bodyPr vert="horz" wrap="none" lIns="93240" tIns="48240" rIns="93240" bIns="482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Kursübersicht</a:t>
              </a:r>
            </a:p>
          </p:txBody>
        </p:sp>
        <p:sp>
          <p:nvSpPr>
            <p:cNvPr id="39" name="Freeform: Shape 12"/>
            <p:cNvSpPr/>
            <p:nvPr/>
          </p:nvSpPr>
          <p:spPr>
            <a:xfrm>
              <a:off x="1440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Einschreiben</a:t>
              </a:r>
            </a:p>
          </p:txBody>
        </p:sp>
        <p:sp>
          <p:nvSpPr>
            <p:cNvPr id="40" name="Freeform: Shape 13"/>
            <p:cNvSpPr/>
            <p:nvPr/>
          </p:nvSpPr>
          <p:spPr>
            <a:xfrm>
              <a:off x="2736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Ergebnis sehen</a:t>
              </a:r>
            </a:p>
          </p:txBody>
        </p:sp>
        <p:sp>
          <p:nvSpPr>
            <p:cNvPr id="41" name="Freeform: Shape 14"/>
            <p:cNvSpPr/>
            <p:nvPr/>
          </p:nvSpPr>
          <p:spPr>
            <a:xfrm>
              <a:off x="4031999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Tauschbörse</a:t>
              </a:r>
            </a:p>
          </p:txBody>
        </p:sp>
        <p:sp>
          <p:nvSpPr>
            <p:cNvPr id="42" name="Freeform: Shape 15"/>
            <p:cNvSpPr/>
            <p:nvPr/>
          </p:nvSpPr>
          <p:spPr>
            <a:xfrm>
              <a:off x="874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Registrieren</a:t>
              </a:r>
            </a:p>
          </p:txBody>
        </p:sp>
        <p:sp>
          <p:nvSpPr>
            <p:cNvPr id="43" name="Freeform: Shape 16"/>
            <p:cNvSpPr/>
            <p:nvPr/>
          </p:nvSpPr>
          <p:spPr>
            <a:xfrm>
              <a:off x="748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57240">
              <a:solidFill>
                <a:srgbClr val="0000FF"/>
              </a:solidFill>
              <a:prstDash val="solid"/>
            </a:ln>
          </p:spPr>
          <p:txBody>
            <a:bodyPr vert="horz" wrap="none" lIns="118440" tIns="73440" rIns="118440" bIns="734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Login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614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Entwurf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</a:t>
            </a:r>
            <a:r>
              <a:rPr lang="de-DE" sz="2400" dirty="0" err="1" smtClean="0">
                <a:latin typeface="Palatino Linotype" panose="02040502050505030304" pitchFamily="18" charset="0"/>
              </a:rPr>
              <a:t>Mockup</a:t>
            </a:r>
            <a:r>
              <a:rPr lang="de-DE" sz="2400" dirty="0" smtClean="0">
                <a:latin typeface="Palatino Linotype" panose="02040502050505030304" pitchFamily="18" charset="0"/>
              </a:rPr>
              <a:t> für die Kursübersicht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pSp>
        <p:nvGrpSpPr>
          <p:cNvPr id="3" name="Gruppierung 2"/>
          <p:cNvGrpSpPr/>
          <p:nvPr/>
        </p:nvGrpSpPr>
        <p:grpSpPr>
          <a:xfrm>
            <a:off x="451026" y="918650"/>
            <a:ext cx="8236567" cy="3329913"/>
            <a:chOff x="72000" y="72000"/>
            <a:chExt cx="9936000" cy="7343999"/>
          </a:xfrm>
        </p:grpSpPr>
        <p:sp>
          <p:nvSpPr>
            <p:cNvPr id="22" name="Freeform: Shape 1"/>
            <p:cNvSpPr/>
            <p:nvPr/>
          </p:nvSpPr>
          <p:spPr>
            <a:xfrm>
              <a:off x="2015999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23" name="Freeform: Shape 2"/>
            <p:cNvSpPr/>
            <p:nvPr/>
          </p:nvSpPr>
          <p:spPr>
            <a:xfrm>
              <a:off x="3384000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2</a:t>
              </a:r>
            </a:p>
          </p:txBody>
        </p:sp>
        <p:sp>
          <p:nvSpPr>
            <p:cNvPr id="24" name="Freeform: Shape 3"/>
            <p:cNvSpPr/>
            <p:nvPr/>
          </p:nvSpPr>
          <p:spPr>
            <a:xfrm>
              <a:off x="4716000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3</a:t>
              </a:r>
            </a:p>
          </p:txBody>
        </p:sp>
        <p:sp>
          <p:nvSpPr>
            <p:cNvPr id="25" name="Freeform: Shape 4"/>
            <p:cNvSpPr/>
            <p:nvPr/>
          </p:nvSpPr>
          <p:spPr>
            <a:xfrm>
              <a:off x="6012000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4</a:t>
              </a:r>
            </a:p>
          </p:txBody>
        </p:sp>
        <p:sp>
          <p:nvSpPr>
            <p:cNvPr id="26" name="Freeform: Shape 5"/>
            <p:cNvSpPr/>
            <p:nvPr/>
          </p:nvSpPr>
          <p:spPr>
            <a:xfrm>
              <a:off x="7308000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27" name="Freeform: Shape 6"/>
            <p:cNvSpPr/>
            <p:nvPr/>
          </p:nvSpPr>
          <p:spPr>
            <a:xfrm>
              <a:off x="2015999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1</a:t>
              </a:r>
            </a:p>
          </p:txBody>
        </p:sp>
        <p:sp>
          <p:nvSpPr>
            <p:cNvPr id="44" name="Freeform: Shape 7"/>
            <p:cNvSpPr/>
            <p:nvPr/>
          </p:nvSpPr>
          <p:spPr>
            <a:xfrm>
              <a:off x="7308000" y="3491999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5</a:t>
              </a:r>
            </a:p>
          </p:txBody>
        </p:sp>
        <p:sp>
          <p:nvSpPr>
            <p:cNvPr id="45" name="Freeform: Shape 8"/>
            <p:cNvSpPr/>
            <p:nvPr/>
          </p:nvSpPr>
          <p:spPr>
            <a:xfrm>
              <a:off x="2015999" y="4788000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6</a:t>
              </a:r>
            </a:p>
          </p:txBody>
        </p:sp>
        <p:sp>
          <p:nvSpPr>
            <p:cNvPr id="46" name="Freeform: Shape 9"/>
            <p:cNvSpPr/>
            <p:nvPr/>
          </p:nvSpPr>
          <p:spPr>
            <a:xfrm>
              <a:off x="7308000" y="4788000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10</a:t>
              </a:r>
            </a:p>
          </p:txBody>
        </p:sp>
        <p:sp>
          <p:nvSpPr>
            <p:cNvPr id="47" name="Freeform: Shape 10"/>
            <p:cNvSpPr/>
            <p:nvPr/>
          </p:nvSpPr>
          <p:spPr>
            <a:xfrm>
              <a:off x="3348000" y="4788000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7</a:t>
              </a:r>
            </a:p>
          </p:txBody>
        </p:sp>
        <p:sp>
          <p:nvSpPr>
            <p:cNvPr id="48" name="Freeform: Shape 11"/>
            <p:cNvSpPr/>
            <p:nvPr/>
          </p:nvSpPr>
          <p:spPr>
            <a:xfrm>
              <a:off x="4716000" y="4788000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8</a:t>
              </a:r>
            </a:p>
          </p:txBody>
        </p:sp>
        <p:sp>
          <p:nvSpPr>
            <p:cNvPr id="49" name="Freeform: Shape 12"/>
            <p:cNvSpPr/>
            <p:nvPr/>
          </p:nvSpPr>
          <p:spPr>
            <a:xfrm>
              <a:off x="6012000" y="4788000"/>
              <a:ext cx="936000" cy="1007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9</a:t>
              </a:r>
            </a:p>
          </p:txBody>
        </p:sp>
        <p:sp>
          <p:nvSpPr>
            <p:cNvPr id="50" name="Freeform: Shape 13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51" name="Freeform: Shape 14"/>
            <p:cNvSpPr/>
            <p:nvPr/>
          </p:nvSpPr>
          <p:spPr>
            <a:xfrm>
              <a:off x="72000" y="7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52" name="Freeform: Shape 15"/>
            <p:cNvSpPr/>
            <p:nvPr/>
          </p:nvSpPr>
          <p:spPr>
            <a:xfrm>
              <a:off x="72000" y="691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Fußzeile</a:t>
              </a:r>
            </a:p>
          </p:txBody>
        </p:sp>
        <p:sp>
          <p:nvSpPr>
            <p:cNvPr id="53" name="Freeform: Shape 16"/>
            <p:cNvSpPr/>
            <p:nvPr/>
          </p:nvSpPr>
          <p:spPr>
            <a:xfrm>
              <a:off x="756000" y="1764000"/>
              <a:ext cx="8712000" cy="115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307D37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Erklärender Text zum Empiriepraktikum</a:t>
              </a:r>
            </a:p>
          </p:txBody>
        </p:sp>
        <p:sp>
          <p:nvSpPr>
            <p:cNvPr id="54" name="Freeform: Shape 17"/>
            <p:cNvSpPr/>
            <p:nvPr/>
          </p:nvSpPr>
          <p:spPr>
            <a:xfrm>
              <a:off x="144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57240">
              <a:solidFill>
                <a:srgbClr val="0000FF"/>
              </a:solidFill>
              <a:prstDash val="solid"/>
            </a:ln>
          </p:spPr>
          <p:txBody>
            <a:bodyPr vert="horz" wrap="none" lIns="118440" tIns="73440" rIns="118440" bIns="734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Kursübersicht</a:t>
              </a:r>
            </a:p>
          </p:txBody>
        </p:sp>
        <p:sp>
          <p:nvSpPr>
            <p:cNvPr id="55" name="Freeform: Shape 18"/>
            <p:cNvSpPr/>
            <p:nvPr/>
          </p:nvSpPr>
          <p:spPr>
            <a:xfrm>
              <a:off x="1440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Einschreiben</a:t>
              </a:r>
            </a:p>
          </p:txBody>
        </p:sp>
        <p:sp>
          <p:nvSpPr>
            <p:cNvPr id="56" name="Freeform: Shape 19"/>
            <p:cNvSpPr/>
            <p:nvPr/>
          </p:nvSpPr>
          <p:spPr>
            <a:xfrm>
              <a:off x="2736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Ergebnis sehen</a:t>
              </a:r>
            </a:p>
          </p:txBody>
        </p:sp>
        <p:sp>
          <p:nvSpPr>
            <p:cNvPr id="57" name="Freeform: Shape 20"/>
            <p:cNvSpPr/>
            <p:nvPr/>
          </p:nvSpPr>
          <p:spPr>
            <a:xfrm>
              <a:off x="4031999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Tauschbörse</a:t>
              </a:r>
            </a:p>
          </p:txBody>
        </p:sp>
        <p:sp>
          <p:nvSpPr>
            <p:cNvPr id="58" name="Freeform: Shape 21"/>
            <p:cNvSpPr/>
            <p:nvPr/>
          </p:nvSpPr>
          <p:spPr>
            <a:xfrm>
              <a:off x="874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Log Out</a:t>
              </a:r>
            </a:p>
          </p:txBody>
        </p:sp>
        <p:sp>
          <p:nvSpPr>
            <p:cNvPr id="59" name="Freeform: Shape 22"/>
            <p:cNvSpPr/>
            <p:nvPr/>
          </p:nvSpPr>
          <p:spPr>
            <a:xfrm>
              <a:off x="748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Einstellung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001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Entwurf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</a:t>
            </a:r>
            <a:r>
              <a:rPr lang="de-DE" sz="2400" dirty="0" err="1" smtClean="0">
                <a:latin typeface="Palatino Linotype" panose="02040502050505030304" pitchFamily="18" charset="0"/>
              </a:rPr>
              <a:t>Mockup</a:t>
            </a:r>
            <a:r>
              <a:rPr lang="de-DE" sz="2400" dirty="0" smtClean="0">
                <a:latin typeface="Palatino Linotype" panose="02040502050505030304" pitchFamily="18" charset="0"/>
              </a:rPr>
              <a:t> für die Präferenzwahl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pSp>
        <p:nvGrpSpPr>
          <p:cNvPr id="2" name="Gruppierung 1"/>
          <p:cNvGrpSpPr/>
          <p:nvPr/>
        </p:nvGrpSpPr>
        <p:grpSpPr>
          <a:xfrm>
            <a:off x="451026" y="918652"/>
            <a:ext cx="8236567" cy="3329912"/>
            <a:chOff x="72000" y="72000"/>
            <a:chExt cx="9936000" cy="7343999"/>
          </a:xfrm>
        </p:grpSpPr>
        <p:sp>
          <p:nvSpPr>
            <p:cNvPr id="28" name="Freeform: Shape 1"/>
            <p:cNvSpPr/>
            <p:nvPr/>
          </p:nvSpPr>
          <p:spPr>
            <a:xfrm>
              <a:off x="72000" y="7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29" name="Freeform: Shape 2"/>
            <p:cNvSpPr/>
            <p:nvPr/>
          </p:nvSpPr>
          <p:spPr>
            <a:xfrm>
              <a:off x="72000" y="691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Fußzeile</a:t>
              </a:r>
            </a:p>
          </p:txBody>
        </p:sp>
        <p:sp>
          <p:nvSpPr>
            <p:cNvPr id="30" name="Freeform: Shape 3"/>
            <p:cNvSpPr/>
            <p:nvPr/>
          </p:nvSpPr>
          <p:spPr>
            <a:xfrm>
              <a:off x="756000" y="1764000"/>
              <a:ext cx="8712000" cy="115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307D37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Erklärender Text zur Einschreibung</a:t>
              </a:r>
            </a:p>
          </p:txBody>
        </p:sp>
        <p:sp>
          <p:nvSpPr>
            <p:cNvPr id="31" name="Freeform: Shape 4"/>
            <p:cNvSpPr/>
            <p:nvPr/>
          </p:nvSpPr>
          <p:spPr>
            <a:xfrm>
              <a:off x="2340000" y="3528000"/>
              <a:ext cx="5328000" cy="22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Präferenzliste</a:t>
              </a: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2" name="Freeform: Shape 5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33" name="Freeform: Shape 6"/>
            <p:cNvSpPr/>
            <p:nvPr/>
          </p:nvSpPr>
          <p:spPr>
            <a:xfrm>
              <a:off x="3960000" y="6048000"/>
              <a:ext cx="2088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Absenden</a:t>
              </a:r>
            </a:p>
          </p:txBody>
        </p:sp>
        <p:sp>
          <p:nvSpPr>
            <p:cNvPr id="34" name="Freeform: Shape 7"/>
            <p:cNvSpPr/>
            <p:nvPr/>
          </p:nvSpPr>
          <p:spPr>
            <a:xfrm>
              <a:off x="3960000" y="3888000"/>
              <a:ext cx="2088000" cy="2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B5B558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1</a:t>
              </a:r>
            </a:p>
          </p:txBody>
        </p:sp>
        <p:sp>
          <p:nvSpPr>
            <p:cNvPr id="35" name="Freeform: Shape 8"/>
            <p:cNvSpPr/>
            <p:nvPr/>
          </p:nvSpPr>
          <p:spPr>
            <a:xfrm>
              <a:off x="3960000" y="4212000"/>
              <a:ext cx="2088000" cy="2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B5B558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2</a:t>
              </a:r>
            </a:p>
          </p:txBody>
        </p:sp>
        <p:sp>
          <p:nvSpPr>
            <p:cNvPr id="36" name="Freeform: Shape 9"/>
            <p:cNvSpPr/>
            <p:nvPr/>
          </p:nvSpPr>
          <p:spPr>
            <a:xfrm>
              <a:off x="3960000" y="4536000"/>
              <a:ext cx="2088000" cy="2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B5B558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3</a:t>
              </a:r>
            </a:p>
          </p:txBody>
        </p:sp>
        <p:sp>
          <p:nvSpPr>
            <p:cNvPr id="37" name="Freeform: Shape 10"/>
            <p:cNvSpPr/>
            <p:nvPr/>
          </p:nvSpPr>
          <p:spPr>
            <a:xfrm>
              <a:off x="3960000" y="4860000"/>
              <a:ext cx="2088000" cy="2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B5B558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4</a:t>
              </a:r>
            </a:p>
          </p:txBody>
        </p:sp>
        <p:sp>
          <p:nvSpPr>
            <p:cNvPr id="38" name="Freeform: Shape 11"/>
            <p:cNvSpPr/>
            <p:nvPr/>
          </p:nvSpPr>
          <p:spPr>
            <a:xfrm>
              <a:off x="3960000" y="5184000"/>
              <a:ext cx="2088000" cy="288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B5B558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5</a:t>
              </a:r>
            </a:p>
          </p:txBody>
        </p:sp>
        <p:sp>
          <p:nvSpPr>
            <p:cNvPr id="39" name="Freeform: Shape 12"/>
            <p:cNvSpPr/>
            <p:nvPr/>
          </p:nvSpPr>
          <p:spPr>
            <a:xfrm>
              <a:off x="144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Kursübersicht</a:t>
              </a:r>
            </a:p>
          </p:txBody>
        </p:sp>
        <p:sp>
          <p:nvSpPr>
            <p:cNvPr id="40" name="Freeform: Shape 13"/>
            <p:cNvSpPr/>
            <p:nvPr/>
          </p:nvSpPr>
          <p:spPr>
            <a:xfrm>
              <a:off x="1440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57240">
              <a:solidFill>
                <a:srgbClr val="0000FF"/>
              </a:solidFill>
              <a:prstDash val="solid"/>
            </a:ln>
          </p:spPr>
          <p:txBody>
            <a:bodyPr vert="horz" wrap="none" lIns="118440" tIns="73440" rIns="118440" bIns="734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Einschreiben</a:t>
              </a:r>
            </a:p>
          </p:txBody>
        </p:sp>
        <p:sp>
          <p:nvSpPr>
            <p:cNvPr id="41" name="Freeform: Shape 14"/>
            <p:cNvSpPr/>
            <p:nvPr/>
          </p:nvSpPr>
          <p:spPr>
            <a:xfrm>
              <a:off x="2736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Ergebnis sehen</a:t>
              </a:r>
            </a:p>
          </p:txBody>
        </p:sp>
        <p:sp>
          <p:nvSpPr>
            <p:cNvPr id="42" name="Freeform: Shape 15"/>
            <p:cNvSpPr/>
            <p:nvPr/>
          </p:nvSpPr>
          <p:spPr>
            <a:xfrm>
              <a:off x="4031999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Tauschbörse</a:t>
              </a:r>
            </a:p>
          </p:txBody>
        </p:sp>
        <p:sp>
          <p:nvSpPr>
            <p:cNvPr id="43" name="Freeform: Shape 16"/>
            <p:cNvSpPr/>
            <p:nvPr/>
          </p:nvSpPr>
          <p:spPr>
            <a:xfrm>
              <a:off x="874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Log Out</a:t>
              </a:r>
            </a:p>
          </p:txBody>
        </p:sp>
        <p:sp>
          <p:nvSpPr>
            <p:cNvPr id="60" name="Freeform: Shape 17"/>
            <p:cNvSpPr/>
            <p:nvPr/>
          </p:nvSpPr>
          <p:spPr>
            <a:xfrm>
              <a:off x="7488000" y="108000"/>
              <a:ext cx="122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Einstellung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6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Entwurf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</a:t>
            </a:r>
            <a:r>
              <a:rPr lang="de-DE" sz="2400" dirty="0" err="1" smtClean="0">
                <a:latin typeface="Palatino Linotype" panose="02040502050505030304" pitchFamily="18" charset="0"/>
              </a:rPr>
              <a:t>Mockup</a:t>
            </a:r>
            <a:r>
              <a:rPr lang="de-DE" sz="2400" dirty="0" smtClean="0">
                <a:latin typeface="Palatino Linotype" panose="02040502050505030304" pitchFamily="18" charset="0"/>
              </a:rPr>
              <a:t> für die Verwaltung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pSp>
        <p:nvGrpSpPr>
          <p:cNvPr id="3" name="Gruppierung 2"/>
          <p:cNvGrpSpPr/>
          <p:nvPr/>
        </p:nvGrpSpPr>
        <p:grpSpPr>
          <a:xfrm>
            <a:off x="451026" y="918651"/>
            <a:ext cx="8236567" cy="3329912"/>
            <a:chOff x="72000" y="72000"/>
            <a:chExt cx="9936000" cy="7344000"/>
          </a:xfrm>
        </p:grpSpPr>
        <p:sp>
          <p:nvSpPr>
            <p:cNvPr id="6" name="Freeform: Shape 1"/>
            <p:cNvSpPr/>
            <p:nvPr/>
          </p:nvSpPr>
          <p:spPr>
            <a:xfrm>
              <a:off x="72000" y="7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7" name="Freeform: Shape 2"/>
            <p:cNvSpPr/>
            <p:nvPr/>
          </p:nvSpPr>
          <p:spPr>
            <a:xfrm>
              <a:off x="72000" y="6912000"/>
              <a:ext cx="9936000" cy="50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Fußzeile</a:t>
              </a: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72000" y="576000"/>
              <a:ext cx="1224000" cy="684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9" name="TextBox 4"/>
            <p:cNvSpPr txBox="1"/>
            <p:nvPr/>
          </p:nvSpPr>
          <p:spPr>
            <a:xfrm>
              <a:off x="2448000" y="1944000"/>
              <a:ext cx="5616000" cy="4273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12" name="Freeform: Shape 5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13" name="Freeform: Shape 6"/>
            <p:cNvSpPr/>
            <p:nvPr/>
          </p:nvSpPr>
          <p:spPr>
            <a:xfrm>
              <a:off x="1368000" y="720000"/>
              <a:ext cx="1728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Neuer Kurs</a:t>
              </a:r>
            </a:p>
          </p:txBody>
        </p:sp>
        <p:sp>
          <p:nvSpPr>
            <p:cNvPr id="14" name="Freeform: Shape 7"/>
            <p:cNvSpPr/>
            <p:nvPr/>
          </p:nvSpPr>
          <p:spPr>
            <a:xfrm>
              <a:off x="72000" y="72000"/>
              <a:ext cx="9936000" cy="734399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>
                <a:alpha val="0"/>
              </a:srgbClr>
            </a:solidFill>
            <a:ln w="29160">
              <a:solidFill>
                <a:srgbClr val="3465A4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de-DE" sz="18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endParaRPr>
            </a:p>
          </p:txBody>
        </p:sp>
        <p:sp>
          <p:nvSpPr>
            <p:cNvPr id="15" name="Freeform: Shape 8"/>
            <p:cNvSpPr/>
            <p:nvPr/>
          </p:nvSpPr>
          <p:spPr>
            <a:xfrm>
              <a:off x="144000" y="108000"/>
              <a:ext cx="1007999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6480">
              <a:solidFill>
                <a:srgbClr val="3465A4"/>
              </a:solidFill>
              <a:prstDash val="solid"/>
            </a:ln>
          </p:spPr>
          <p:txBody>
            <a:bodyPr vert="horz" wrap="none" lIns="93240" tIns="48240" rIns="93240" bIns="482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Dashboard</a:t>
              </a:r>
            </a:p>
          </p:txBody>
        </p:sp>
        <p:sp>
          <p:nvSpPr>
            <p:cNvPr id="16" name="Freeform: Shape 9"/>
            <p:cNvSpPr/>
            <p:nvPr/>
          </p:nvSpPr>
          <p:spPr>
            <a:xfrm>
              <a:off x="1188000" y="108000"/>
              <a:ext cx="720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CMS</a:t>
              </a:r>
            </a:p>
          </p:txBody>
        </p:sp>
        <p:sp>
          <p:nvSpPr>
            <p:cNvPr id="17" name="Freeform: Shape 10"/>
            <p:cNvSpPr/>
            <p:nvPr/>
          </p:nvSpPr>
          <p:spPr>
            <a:xfrm>
              <a:off x="1944000" y="108000"/>
              <a:ext cx="75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Media</a:t>
              </a:r>
            </a:p>
          </p:txBody>
        </p:sp>
        <p:sp>
          <p:nvSpPr>
            <p:cNvPr id="18" name="Freeform: Shape 11"/>
            <p:cNvSpPr/>
            <p:nvPr/>
          </p:nvSpPr>
          <p:spPr>
            <a:xfrm>
              <a:off x="2772000" y="108000"/>
              <a:ext cx="720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Pages</a:t>
              </a:r>
            </a:p>
          </p:txBody>
        </p:sp>
        <p:sp>
          <p:nvSpPr>
            <p:cNvPr id="19" name="Freeform: Shape 12"/>
            <p:cNvSpPr/>
            <p:nvPr/>
          </p:nvSpPr>
          <p:spPr>
            <a:xfrm>
              <a:off x="4500000" y="108000"/>
              <a:ext cx="68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6480">
              <a:solidFill>
                <a:srgbClr val="3465A4"/>
              </a:solidFill>
              <a:prstDash val="solid"/>
            </a:ln>
          </p:spPr>
          <p:txBody>
            <a:bodyPr vert="horz" wrap="none" lIns="93240" tIns="48240" rIns="93240" bIns="482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Users</a:t>
              </a:r>
            </a:p>
          </p:txBody>
        </p:sp>
        <p:sp>
          <p:nvSpPr>
            <p:cNvPr id="20" name="Freeform: Shape 13"/>
            <p:cNvSpPr/>
            <p:nvPr/>
          </p:nvSpPr>
          <p:spPr>
            <a:xfrm>
              <a:off x="3528000" y="108000"/>
              <a:ext cx="936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57240">
              <a:solidFill>
                <a:srgbClr val="0000FF"/>
              </a:solidFill>
              <a:prstDash val="solid"/>
            </a:ln>
          </p:spPr>
          <p:txBody>
            <a:bodyPr vert="horz" wrap="none" lIns="118440" tIns="73440" rIns="118440" bIns="734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 dirty="0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Verwalten</a:t>
              </a:r>
            </a:p>
          </p:txBody>
        </p:sp>
        <p:sp>
          <p:nvSpPr>
            <p:cNvPr id="21" name="Freeform: Shape 14"/>
            <p:cNvSpPr/>
            <p:nvPr/>
          </p:nvSpPr>
          <p:spPr>
            <a:xfrm>
              <a:off x="5220000" y="108000"/>
              <a:ext cx="68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6480">
              <a:solidFill>
                <a:srgbClr val="3465A4"/>
              </a:solidFill>
              <a:prstDash val="solid"/>
            </a:ln>
          </p:spPr>
          <p:txBody>
            <a:bodyPr vert="horz" wrap="none" lIns="93240" tIns="48240" rIns="93240" bIns="482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Settings</a:t>
              </a:r>
            </a:p>
          </p:txBody>
        </p:sp>
        <p:sp>
          <p:nvSpPr>
            <p:cNvPr id="22" name="Freeform: Shape 15"/>
            <p:cNvSpPr/>
            <p:nvPr/>
          </p:nvSpPr>
          <p:spPr>
            <a:xfrm>
              <a:off x="9216000" y="108000"/>
              <a:ext cx="684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6480">
              <a:solidFill>
                <a:srgbClr val="3465A4"/>
              </a:solidFill>
              <a:prstDash val="solid"/>
            </a:ln>
          </p:spPr>
          <p:txBody>
            <a:bodyPr vert="horz" wrap="none" lIns="93240" tIns="48240" rIns="93240" bIns="482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User</a:t>
              </a:r>
            </a:p>
          </p:txBody>
        </p:sp>
        <p:sp>
          <p:nvSpPr>
            <p:cNvPr id="23" name="Freeform: Shape 16"/>
            <p:cNvSpPr/>
            <p:nvPr/>
          </p:nvSpPr>
          <p:spPr>
            <a:xfrm>
              <a:off x="216000" y="684000"/>
              <a:ext cx="1007999" cy="684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57240">
              <a:solidFill>
                <a:srgbClr val="0000FF"/>
              </a:solidFill>
              <a:prstDash val="solid"/>
            </a:ln>
          </p:spPr>
          <p:txBody>
            <a:bodyPr vert="horz" wrap="none" lIns="118440" tIns="73440" rIns="118440" bIns="7344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Kurse</a:t>
              </a:r>
            </a:p>
          </p:txBody>
        </p:sp>
        <p:sp>
          <p:nvSpPr>
            <p:cNvPr id="24" name="Freeform: Shape 17"/>
            <p:cNvSpPr/>
            <p:nvPr/>
          </p:nvSpPr>
          <p:spPr>
            <a:xfrm>
              <a:off x="216000" y="1404000"/>
              <a:ext cx="1007999" cy="684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Module</a:t>
              </a:r>
            </a:p>
          </p:txBody>
        </p:sp>
        <p:sp>
          <p:nvSpPr>
            <p:cNvPr id="25" name="Freeform: Shape 18"/>
            <p:cNvSpPr/>
            <p:nvPr/>
          </p:nvSpPr>
          <p:spPr>
            <a:xfrm>
              <a:off x="216000" y="2124000"/>
              <a:ext cx="1007999" cy="684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4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Lehrstühle</a:t>
              </a:r>
            </a:p>
          </p:txBody>
        </p:sp>
        <p:sp>
          <p:nvSpPr>
            <p:cNvPr id="26" name="Freeform: Shape 19"/>
            <p:cNvSpPr/>
            <p:nvPr/>
          </p:nvSpPr>
          <p:spPr>
            <a:xfrm>
              <a:off x="3168000" y="720000"/>
              <a:ext cx="1728000" cy="432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7F00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Kurs Löschen</a:t>
              </a: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368000" y="1512000"/>
              <a:ext cx="8568000" cy="5256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307D37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algn="ct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de-DE" sz="1800" b="0" i="0" u="none" strike="noStrike" kern="1200" cap="none">
                  <a:ln>
                    <a:noFill/>
                  </a:ln>
                  <a:latin typeface="Liberation Sans" pitchFamily="18"/>
                  <a:ea typeface="Noto Sans CJK SC Regular" pitchFamily="2"/>
                  <a:cs typeface="FreeSans" pitchFamily="2"/>
                </a:rPr>
                <a:t>Tabelle mit Kursen (interaktiv)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619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326994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Entwurf</a:t>
            </a:r>
            <a:endParaRPr lang="de-DE" sz="2000" dirty="0"/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Umsetzung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2" y="835298"/>
            <a:ext cx="2745313" cy="285575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1071890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8" y="1156291"/>
            <a:ext cx="2284002" cy="3539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Entwurf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/>
              <a:t>Umsetzung</a:t>
            </a:r>
            <a:endParaRPr lang="de-DE" sz="20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0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260000"/>
            <a:ext cx="3658779" cy="28180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de-DE" altLang="de-DE" b="1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Serversoftware</a:t>
            </a:r>
            <a:endParaRPr lang="de-DE" altLang="de-DE" sz="1600" dirty="0" smtClean="0">
              <a:solidFill>
                <a:srgbClr val="002350"/>
              </a:solidFill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altLang="de-DE" sz="1600" dirty="0" err="1" smtClean="0">
                <a:solidFill>
                  <a:srgbClr val="002350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php</a:t>
            </a:r>
            <a:r>
              <a:rPr lang="de-DE" altLang="de-DE" sz="1600" dirty="0" smtClean="0">
                <a:solidFill>
                  <a:srgbClr val="002350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 7</a:t>
            </a: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MySQL</a:t>
            </a:r>
            <a:endParaRPr lang="de-DE" altLang="de-DE" sz="1600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sz="1600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de-DE" altLang="de-DE" b="1" dirty="0" smtClean="0">
                <a:solidFill>
                  <a:srgbClr val="002350"/>
                </a:solidFill>
              </a:rPr>
              <a:t>Frameworks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err="1" smtClean="0">
                <a:solidFill>
                  <a:srgbClr val="002350"/>
                </a:solidFill>
              </a:rPr>
              <a:t>October</a:t>
            </a:r>
            <a:r>
              <a:rPr lang="de-DE" altLang="de-DE" sz="1600" dirty="0" smtClean="0">
                <a:solidFill>
                  <a:srgbClr val="002350"/>
                </a:solidFill>
              </a:rPr>
              <a:t> CMS (basierend auf </a:t>
            </a:r>
            <a:r>
              <a:rPr lang="de-DE" altLang="de-DE" sz="1600" dirty="0" err="1" smtClean="0">
                <a:solidFill>
                  <a:srgbClr val="002350"/>
                </a:solidFill>
              </a:rPr>
              <a:t>Laravel</a:t>
            </a:r>
            <a:r>
              <a:rPr lang="de-DE" altLang="de-DE" sz="1600" dirty="0" smtClean="0">
                <a:solidFill>
                  <a:srgbClr val="002350"/>
                </a:solidFill>
              </a:rPr>
              <a:t>)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err="1" smtClean="0">
                <a:solidFill>
                  <a:srgbClr val="002350"/>
                </a:solidFill>
              </a:rPr>
              <a:t>Semantic</a:t>
            </a:r>
            <a:r>
              <a:rPr lang="de-DE" altLang="de-DE" sz="1600" dirty="0" smtClean="0">
                <a:solidFill>
                  <a:srgbClr val="002350"/>
                </a:solidFill>
              </a:rPr>
              <a:t> UI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sz="1600" dirty="0" smtClean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r>
              <a:rPr lang="de-DE" altLang="de-DE" sz="1600" b="1" dirty="0" smtClean="0">
                <a:solidFill>
                  <a:srgbClr val="002350"/>
                </a:solidFill>
              </a:rPr>
              <a:t>Entwicklungsumgebung</a:t>
            </a:r>
            <a:endParaRPr lang="de-DE" altLang="de-DE" sz="1600" b="1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err="1" smtClean="0">
                <a:solidFill>
                  <a:srgbClr val="002350"/>
                </a:solidFill>
              </a:rPr>
              <a:t>Laradock</a:t>
            </a:r>
            <a:r>
              <a:rPr lang="de-DE" altLang="de-DE" sz="1600" dirty="0" smtClean="0">
                <a:solidFill>
                  <a:srgbClr val="002350"/>
                </a:solidFill>
              </a:rPr>
              <a:t> (</a:t>
            </a:r>
            <a:r>
              <a:rPr lang="de-DE" altLang="de-DE" sz="1600" dirty="0" err="1" smtClean="0">
                <a:solidFill>
                  <a:srgbClr val="002350"/>
                </a:solidFill>
              </a:rPr>
              <a:t>docker</a:t>
            </a:r>
            <a:r>
              <a:rPr lang="de-DE" altLang="de-DE" sz="1600" dirty="0" smtClean="0">
                <a:solidFill>
                  <a:srgbClr val="002350"/>
                </a:solidFill>
              </a:rPr>
              <a:t>)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err="1" smtClean="0">
                <a:solidFill>
                  <a:srgbClr val="002350"/>
                </a:solidFill>
              </a:rPr>
              <a:t>nginx</a:t>
            </a:r>
            <a:r>
              <a:rPr lang="de-DE" altLang="de-DE" sz="1600" dirty="0" smtClean="0">
                <a:solidFill>
                  <a:srgbClr val="002350"/>
                </a:solidFill>
              </a:rPr>
              <a:t> 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b="1" dirty="0"/>
          </a:p>
        </p:txBody>
      </p:sp>
      <p:sp>
        <p:nvSpPr>
          <p:cNvPr id="18" name="Textfeld 17"/>
          <p:cNvSpPr txBox="1"/>
          <p:nvPr/>
        </p:nvSpPr>
        <p:spPr>
          <a:xfrm>
            <a:off x="460168" y="446490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Umsetzung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Verwendete Software  </a:t>
            </a:r>
            <a:endParaRPr lang="de-DE" sz="2400" dirty="0">
              <a:latin typeface="Palatino Linotype" panose="02040502050505030304" pitchFamily="18" charset="0"/>
            </a:endParaRP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280" y="249724"/>
            <a:ext cx="1607188" cy="1007207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4768" y="249724"/>
            <a:ext cx="1666378" cy="84788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999" y="1712067"/>
            <a:ext cx="2712299" cy="445683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136" y="2498683"/>
            <a:ext cx="2462323" cy="596344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9389" y="1646285"/>
            <a:ext cx="816172" cy="558505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6738" y="3328041"/>
            <a:ext cx="1139720" cy="944454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78549" y="2381628"/>
            <a:ext cx="781169" cy="781169"/>
          </a:xfrm>
          <a:prstGeom prst="rect">
            <a:avLst/>
          </a:prstGeom>
        </p:spPr>
      </p:pic>
      <p:pic>
        <p:nvPicPr>
          <p:cNvPr id="19" name="Bild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55482" y="3598368"/>
            <a:ext cx="1787221" cy="41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8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 smtClean="0">
                <a:latin typeface="Palatino Linotype" panose="02040502050505030304" pitchFamily="18" charset="0"/>
              </a:rPr>
              <a:t>Umsetzung </a:t>
            </a:r>
            <a:r>
              <a:rPr lang="mr-IN" sz="5400" dirty="0" smtClean="0">
                <a:latin typeface="Palatino Linotype" panose="02040502050505030304" pitchFamily="18" charset="0"/>
              </a:rPr>
              <a:t>–</a:t>
            </a:r>
            <a:r>
              <a:rPr lang="de-DE" sz="5400" dirty="0" smtClean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 smtClean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 smtClean="0">
                <a:latin typeface="Palatino Linotype" panose="02040502050505030304" pitchFamily="18" charset="0"/>
              </a:rPr>
              <a:t>für Ihre Aufmerksamkeit!</a:t>
            </a:r>
            <a:endParaRPr lang="de-DE" sz="2000" dirty="0">
              <a:latin typeface="Palatino Linotype" panose="02040502050505030304" pitchFamily="18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54"/>
          <a:stretch/>
        </p:blipFill>
        <p:spPr>
          <a:xfrm>
            <a:off x="4193019" y="117982"/>
            <a:ext cx="5143500" cy="389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2" y="835298"/>
            <a:ext cx="2745313" cy="285575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1071890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8" y="1156291"/>
            <a:ext cx="2284002" cy="3539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Entwurf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Umsetzung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676917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3676916" y="447623"/>
            <a:ext cx="5010677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Einleitung - Problemstellung</a:t>
            </a:r>
            <a:endParaRPr lang="de-DE" sz="2400" dirty="0">
              <a:latin typeface="Palatino Linotype" panose="020405020505050303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670300" y="1080000"/>
            <a:ext cx="4562475" cy="3220538"/>
          </a:xfrm>
          <a:prstGeom prst="rect">
            <a:avLst/>
          </a:prstGeom>
          <a:noFill/>
        </p:spPr>
        <p:txBody>
          <a:bodyPr wrap="square" lIns="0" tIns="0" rIns="0" bIns="0" numCol="1" spcCol="14400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de-DE" altLang="de-DE" sz="1600" b="1" dirty="0" err="1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Ja</a:t>
            </a:r>
            <a:r>
              <a:rPr lang="de-DE" altLang="de-DE" sz="1600" b="1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̈hrliche</a:t>
            </a:r>
            <a:r>
              <a:rPr lang="de-DE" altLang="de-DE" sz="1600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Einschreibung </a:t>
            </a:r>
            <a:r>
              <a:rPr lang="de-DE" altLang="de-DE" sz="1600" b="1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in das </a:t>
            </a:r>
            <a:r>
              <a:rPr lang="de-DE" altLang="de-DE" sz="1600" b="1" dirty="0" err="1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sz="1600" b="1" dirty="0" smtClean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</a:rPr>
              <a:t>Etwa 15 Kurse zur Auswahl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</a:rPr>
              <a:t>Verteilung nach Präferenzlisten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sz="1600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r>
              <a:rPr lang="de-DE" altLang="de-DE" sz="1600" b="1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Friedolin erzeugt keine fairen Verteilungen</a:t>
            </a:r>
          </a:p>
          <a:p>
            <a:pPr>
              <a:buClr>
                <a:schemeClr val="accent1"/>
              </a:buClr>
            </a:pPr>
            <a:endParaRPr lang="de-DE" altLang="de-DE" sz="1600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r>
              <a:rPr lang="de-DE" altLang="de-DE" sz="1600" b="1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Aufgabe: </a:t>
            </a:r>
            <a:r>
              <a:rPr lang="de-DE" altLang="de-DE" sz="1600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Plattform zu Einschreibung mit Backend zur Verwaltung der Kurse und Verteilung der Studenten mit Benachrichtigung</a:t>
            </a:r>
            <a:br>
              <a:rPr lang="de-DE" altLang="de-DE" sz="1600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endParaRPr lang="de-DE" altLang="de-DE" sz="1200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grpSp>
        <p:nvGrpSpPr>
          <p:cNvPr id="23" name="Gruppierung 22"/>
          <p:cNvGrpSpPr/>
          <p:nvPr/>
        </p:nvGrpSpPr>
        <p:grpSpPr>
          <a:xfrm>
            <a:off x="224494" y="2792574"/>
            <a:ext cx="3154556" cy="1159765"/>
            <a:chOff x="112973" y="122660"/>
            <a:chExt cx="3154556" cy="1159765"/>
          </a:xfrm>
        </p:grpSpPr>
        <p:pic>
          <p:nvPicPr>
            <p:cNvPr id="8" name="Bild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973" y="122661"/>
              <a:ext cx="3154556" cy="1159763"/>
            </a:xfrm>
            <a:prstGeom prst="rect">
              <a:avLst/>
            </a:prstGeom>
          </p:spPr>
        </p:pic>
        <p:cxnSp>
          <p:nvCxnSpPr>
            <p:cNvPr id="11" name="Gerade Verbindung 10"/>
            <p:cNvCxnSpPr/>
            <p:nvPr/>
          </p:nvCxnSpPr>
          <p:spPr>
            <a:xfrm>
              <a:off x="112973" y="122660"/>
              <a:ext cx="3154556" cy="11597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flipV="1">
              <a:off x="112973" y="122661"/>
              <a:ext cx="3154556" cy="11597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Bild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9502"/>
            <a:ext cx="3603544" cy="168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2" y="835298"/>
            <a:ext cx="2745313" cy="285575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1071890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8" y="1156291"/>
            <a:ext cx="2284002" cy="3539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Entwurf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Umsetzung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5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Anforderungen - Kundengespräch</a:t>
            </a:r>
            <a:endParaRPr lang="de-DE" sz="2400" dirty="0">
              <a:latin typeface="Palatino Linotype" panose="020405020505050303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3855" y="1112278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de-DE" altLang="de-DE" sz="1600" b="1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basierend auf bestehender Lösung 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Höhere Automatisierung bei der Verteilung und Ergebnismitteilung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Einfache Kursdatenverwaltung ohne technischen Kenntnisse mit verschiedenen Benutzerrollen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 smtClean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Gleichmäßigere Verteilung der Studenten mit wenigen Ausreißern nach unten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sz="1200" dirty="0" smtClean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Anforderungen - Der Prozess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2" y="835298"/>
            <a:ext cx="2745313" cy="285575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1071890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8" y="1156291"/>
            <a:ext cx="2284002" cy="3539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Anforderungen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Entwurf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 smtClean="0">
                <a:solidFill>
                  <a:schemeClr val="accent2"/>
                </a:solidFill>
              </a:rPr>
              <a:t>Umsetzung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0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 smtClean="0">
                <a:latin typeface="Palatino Linotype" panose="02040502050505030304" pitchFamily="18" charset="0"/>
              </a:rPr>
              <a:t>Projektplan </a:t>
            </a:r>
            <a:r>
              <a:rPr lang="mr-IN" sz="2400" dirty="0" smtClean="0">
                <a:latin typeface="Palatino Linotype" panose="02040502050505030304" pitchFamily="18" charset="0"/>
              </a:rPr>
              <a:t>–</a:t>
            </a:r>
            <a:r>
              <a:rPr lang="de-DE" sz="2400" dirty="0" smtClean="0">
                <a:latin typeface="Palatino Linotype" panose="02040502050505030304" pitchFamily="18" charset="0"/>
              </a:rPr>
              <a:t> Gantt Chart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 smtClean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485</Words>
  <Application>Microsoft Macintosh PowerPoint</Application>
  <PresentationFormat>Bildschirmpräsentation (16:9)</PresentationFormat>
  <Paragraphs>199</Paragraphs>
  <Slides>23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23</vt:i4>
      </vt:variant>
    </vt:vector>
  </HeadingPairs>
  <TitlesOfParts>
    <vt:vector size="32" baseType="lpstr">
      <vt:lpstr>Arial</vt:lpstr>
      <vt:lpstr>FreeSans</vt:lpstr>
      <vt:lpstr>Liberation Sans</vt:lpstr>
      <vt:lpstr>Noto Sans CJK SC Regular</vt:lpstr>
      <vt:lpstr>Palatino Linotype</vt:lpstr>
      <vt:lpstr>Roboto Condensed</vt:lpstr>
      <vt:lpstr>Calibri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christoph.staudt</cp:lastModifiedBy>
  <cp:revision>434</cp:revision>
  <cp:lastPrinted>2017-04-12T09:06:57Z</cp:lastPrinted>
  <dcterms:created xsi:type="dcterms:W3CDTF">2017-03-23T10:34:48Z</dcterms:created>
  <dcterms:modified xsi:type="dcterms:W3CDTF">2017-12-10T13:47:32Z</dcterms:modified>
</cp:coreProperties>
</file>

<file path=docProps/thumbnail.jpeg>
</file>